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embeddedFontLst>
    <p:embeddedFont>
      <p:font typeface="Roboto"/>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8882C8BB-0148-45C8-A398-E983A0BB118A}">
  <a:tblStyle styleId="{8882C8BB-0148-45C8-A398-E983A0BB118A}" styleName="Table_0">
    <a:wholeTbl>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Roboto-regular.fntdata"/><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Roboto-italic.fntdata"/><Relationship Id="rId21" Type="http://schemas.openxmlformats.org/officeDocument/2006/relationships/slide" Target="slides/slide16.xml"/><Relationship Id="rId43" Type="http://schemas.openxmlformats.org/officeDocument/2006/relationships/font" Target="fonts/Roboto-bold.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indent="0" lvl="0" marL="0" marR="0" rtl="0" algn="l">
              <a:spcBef>
                <a:spcPts val="0"/>
              </a:spcBef>
              <a:buNone/>
              <a:defRPr b="0" i="0" sz="1100" u="none" cap="none" strike="noStrike">
                <a:solidFill>
                  <a:schemeClr val="dk1"/>
                </a:solidFill>
                <a:latin typeface="Arial"/>
                <a:ea typeface="Arial"/>
                <a:cs typeface="Arial"/>
                <a:sym typeface="Arial"/>
              </a:defRPr>
            </a:lvl1pPr>
            <a:lvl2pPr indent="0" lvl="1" marL="457200" marR="0" rtl="0" algn="l">
              <a:spcBef>
                <a:spcPts val="0"/>
              </a:spcBef>
              <a:buNone/>
              <a:defRPr b="0" i="0" sz="1100" u="none" cap="none" strike="noStrike">
                <a:solidFill>
                  <a:schemeClr val="dk1"/>
                </a:solidFill>
                <a:latin typeface="Arial"/>
                <a:ea typeface="Arial"/>
                <a:cs typeface="Arial"/>
                <a:sym typeface="Arial"/>
              </a:defRPr>
            </a:lvl2pPr>
            <a:lvl3pPr indent="0" lvl="2" marL="914400" marR="0" rtl="0" algn="l">
              <a:spcBef>
                <a:spcPts val="0"/>
              </a:spcBef>
              <a:buNone/>
              <a:defRPr b="0" i="0" sz="1100" u="none" cap="none" strike="noStrike">
                <a:solidFill>
                  <a:schemeClr val="dk1"/>
                </a:solidFill>
                <a:latin typeface="Arial"/>
                <a:ea typeface="Arial"/>
                <a:cs typeface="Arial"/>
                <a:sym typeface="Arial"/>
              </a:defRPr>
            </a:lvl3pPr>
            <a:lvl4pPr indent="0" lvl="3" marL="1371600" marR="0" rtl="0" algn="l">
              <a:spcBef>
                <a:spcPts val="0"/>
              </a:spcBef>
              <a:buNone/>
              <a:defRPr b="0" i="0" sz="1100" u="none" cap="none" strike="noStrike">
                <a:solidFill>
                  <a:schemeClr val="dk1"/>
                </a:solidFill>
                <a:latin typeface="Arial"/>
                <a:ea typeface="Arial"/>
                <a:cs typeface="Arial"/>
                <a:sym typeface="Arial"/>
              </a:defRPr>
            </a:lvl4pPr>
            <a:lvl5pPr indent="0" lvl="4" marL="1828800" marR="0" rtl="0" algn="l">
              <a:spcBef>
                <a:spcPts val="0"/>
              </a:spcBef>
              <a:buNone/>
              <a:defRPr b="0" i="0" sz="1100" u="none" cap="none" strike="noStrike">
                <a:solidFill>
                  <a:schemeClr val="dk1"/>
                </a:solidFill>
                <a:latin typeface="Arial"/>
                <a:ea typeface="Arial"/>
                <a:cs typeface="Arial"/>
                <a:sym typeface="Arial"/>
              </a:defRPr>
            </a:lvl5pPr>
            <a:lvl6pPr indent="0" lvl="5" marL="2286000" marR="0" rtl="0" algn="l">
              <a:spcBef>
                <a:spcPts val="0"/>
              </a:spcBef>
              <a:buNone/>
              <a:defRPr b="0" i="0" sz="1100" u="none" cap="none" strike="noStrike">
                <a:solidFill>
                  <a:schemeClr val="dk1"/>
                </a:solidFill>
                <a:latin typeface="Arial"/>
                <a:ea typeface="Arial"/>
                <a:cs typeface="Arial"/>
                <a:sym typeface="Arial"/>
              </a:defRPr>
            </a:lvl6pPr>
            <a:lvl7pPr indent="0" lvl="6" marL="2743200" marR="0" rtl="0" algn="l">
              <a:spcBef>
                <a:spcPts val="0"/>
              </a:spcBef>
              <a:buNone/>
              <a:defRPr b="0" i="0" sz="1100" u="none" cap="none" strike="noStrike">
                <a:solidFill>
                  <a:schemeClr val="dk1"/>
                </a:solidFill>
                <a:latin typeface="Arial"/>
                <a:ea typeface="Arial"/>
                <a:cs typeface="Arial"/>
                <a:sym typeface="Arial"/>
              </a:defRPr>
            </a:lvl7pPr>
            <a:lvl8pPr indent="0" lvl="7" marL="3200400" marR="0" rtl="0" algn="l">
              <a:spcBef>
                <a:spcPts val="0"/>
              </a:spcBef>
              <a:buNone/>
              <a:defRPr b="0" i="0" sz="1100" u="none" cap="none" strike="noStrike">
                <a:solidFill>
                  <a:schemeClr val="dk1"/>
                </a:solidFill>
                <a:latin typeface="Arial"/>
                <a:ea typeface="Arial"/>
                <a:cs typeface="Arial"/>
                <a:sym typeface="Arial"/>
              </a:defRPr>
            </a:lvl8pPr>
            <a:lvl9pPr indent="0" lvl="8" marL="3657600" marR="0" rtl="0" algn="l">
              <a:spcBef>
                <a:spcPts val="0"/>
              </a:spcBef>
              <a:buNone/>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 name="Shape 63"/>
        <p:cNvGrpSpPr/>
        <p:nvPr/>
      </p:nvGrpSpPr>
      <p:grpSpPr>
        <a:xfrm>
          <a:off x="0" y="0"/>
          <a:ext cx="0" cy="0"/>
          <a:chOff x="0" y="0"/>
          <a:chExt cx="0" cy="0"/>
        </a:xfrm>
      </p:grpSpPr>
      <p:sp>
        <p:nvSpPr>
          <p:cNvPr id="64" name="Shape 6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5" name="Shape 65"/>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Brenda</a:t>
            </a:r>
          </a:p>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Introduction of what the project is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4" name="Shape 124"/>
        <p:cNvGrpSpPr/>
        <p:nvPr/>
      </p:nvGrpSpPr>
      <p:grpSpPr>
        <a:xfrm>
          <a:off x="0" y="0"/>
          <a:ext cx="0" cy="0"/>
          <a:chOff x="0" y="0"/>
          <a:chExt cx="0" cy="0"/>
        </a:xfrm>
      </p:grpSpPr>
      <p:sp>
        <p:nvSpPr>
          <p:cNvPr id="125" name="Shape 1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6" name="Shape 12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9" name="Shape 129"/>
        <p:cNvGrpSpPr/>
        <p:nvPr/>
      </p:nvGrpSpPr>
      <p:grpSpPr>
        <a:xfrm>
          <a:off x="0" y="0"/>
          <a:ext cx="0" cy="0"/>
          <a:chOff x="0" y="0"/>
          <a:chExt cx="0" cy="0"/>
        </a:xfrm>
      </p:grpSpPr>
      <p:sp>
        <p:nvSpPr>
          <p:cNvPr id="130" name="Shape 13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1" name="Shape 131"/>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Sarah</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The functional requirements include being able to upload a CSV file of drive test data to the database, being able to filter map points, map different attributes in different ways, and generate graphs for the reporting tool. We met these requirements by creating an interface to upload and parse csv files of drive test data. With the mapping engine, different attributes of a drive test can be mapped with markers, clustered markers or a heat map, and can be filtered by drive test. The reporting tool generates line and bar graphs.</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As it was mentioned before, John Deere’s current application is slow and unable to handle more than a couple hundred points, so the nonfunctional requirements of our project include being able to handle thousands of data markers while at the same time being lightweight and efficient. And lastly, the data from drive tests needed to be secure which we accomplished with spring security.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6" name="Shape 136"/>
        <p:cNvGrpSpPr/>
        <p:nvPr/>
      </p:nvGrpSpPr>
      <p:grpSpPr>
        <a:xfrm>
          <a:off x="0" y="0"/>
          <a:ext cx="0" cy="0"/>
          <a:chOff x="0" y="0"/>
          <a:chExt cx="0" cy="0"/>
        </a:xfrm>
      </p:grpSpPr>
      <p:sp>
        <p:nvSpPr>
          <p:cNvPr id="137" name="Shape 13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8" name="Shape 138"/>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Franklin</a:t>
            </a:r>
          </a:p>
          <a:p>
            <a:pPr indent="0" lvl="0" marL="0" marR="0" rtl="0" algn="l">
              <a:spcBef>
                <a:spcPts val="0"/>
              </a:spcBef>
              <a:spcAft>
                <a:spcPts val="0"/>
              </a:spcAft>
              <a:buClr>
                <a:schemeClr val="dk1"/>
              </a:buClr>
              <a:buSzPct val="25000"/>
              <a:buFont typeface="Arial"/>
              <a:buNone/>
            </a:pPr>
            <a:r>
              <a:rPr b="1" i="0" lang="en" sz="1100" u="none" cap="none" strike="noStrike">
                <a:solidFill>
                  <a:schemeClr val="dk1"/>
                </a:solidFill>
                <a:latin typeface="Arial"/>
                <a:ea typeface="Arial"/>
                <a:cs typeface="Arial"/>
                <a:sym typeface="Arial"/>
              </a:rPr>
              <a:t>Time Constraint</a:t>
            </a:r>
            <a:r>
              <a:rPr b="0" i="0" lang="en" sz="1100" u="none" cap="none" strike="noStrike">
                <a:solidFill>
                  <a:schemeClr val="dk1"/>
                </a:solidFill>
                <a:latin typeface="Arial"/>
                <a:ea typeface="Arial"/>
                <a:cs typeface="Arial"/>
                <a:sym typeface="Arial"/>
              </a:rPr>
              <a:t>: There doesn’t exist a method of plotting out large number of points on map quick enough to be useful for our client to use.</a:t>
            </a:r>
          </a:p>
          <a:p>
            <a:pPr indent="0" lvl="0" marL="0" marR="0" rtl="0" algn="l">
              <a:spcBef>
                <a:spcPts val="0"/>
              </a:spcBef>
              <a:spcAft>
                <a:spcPts val="0"/>
              </a:spcAft>
              <a:buClr>
                <a:schemeClr val="dk1"/>
              </a:buClr>
              <a:buSzPct val="25000"/>
              <a:buFont typeface="Arial"/>
              <a:buNone/>
            </a:pPr>
            <a:r>
              <a:rPr b="1" i="0" lang="en" sz="1100" u="none" cap="none" strike="noStrike">
                <a:solidFill>
                  <a:schemeClr val="dk1"/>
                </a:solidFill>
                <a:latin typeface="Arial"/>
                <a:ea typeface="Arial"/>
                <a:cs typeface="Arial"/>
                <a:sym typeface="Arial"/>
              </a:rPr>
              <a:t>Compromised Data</a:t>
            </a:r>
            <a:r>
              <a:rPr b="0" i="0" lang="en" sz="1100" u="none" cap="none" strike="noStrike">
                <a:solidFill>
                  <a:schemeClr val="dk1"/>
                </a:solidFill>
                <a:latin typeface="Arial"/>
                <a:ea typeface="Arial"/>
                <a:cs typeface="Arial"/>
                <a:sym typeface="Arial"/>
              </a:rPr>
              <a:t>: Sensitive data meant for our client gets leaked to public because of insufficient security.</a:t>
            </a:r>
          </a:p>
          <a:p>
            <a:pPr indent="0" lvl="0" marL="0" marR="0" rtl="0" algn="l">
              <a:spcBef>
                <a:spcPts val="0"/>
              </a:spcBef>
              <a:buClr>
                <a:schemeClr val="dk1"/>
              </a:buClr>
              <a:buSzPct val="25000"/>
              <a:buFont typeface="Arial"/>
              <a:buNone/>
            </a:pPr>
            <a:r>
              <a:rPr b="1" i="0" lang="en" sz="1100" u="none" cap="none" strike="noStrike">
                <a:solidFill>
                  <a:schemeClr val="dk1"/>
                </a:solidFill>
                <a:latin typeface="Arial"/>
                <a:ea typeface="Arial"/>
                <a:cs typeface="Arial"/>
                <a:sym typeface="Arial"/>
              </a:rPr>
              <a:t>Geolocation</a:t>
            </a:r>
            <a:r>
              <a:rPr b="0" i="0" lang="en" sz="1100" u="none" cap="none" strike="noStrike">
                <a:solidFill>
                  <a:schemeClr val="dk1"/>
                </a:solidFill>
                <a:latin typeface="Arial"/>
                <a:ea typeface="Arial"/>
                <a:cs typeface="Arial"/>
                <a:sym typeface="Arial"/>
              </a:rPr>
              <a:t>: There isn’t an efficient method of determining the boundaries of a state or county. Unless we can store info about the region during preprocessing, this will have to be done for every point placed on the map.</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4" name="Shape 144"/>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Franklin</a:t>
            </a:r>
          </a:p>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MapBox is free to start out, with only 50,000 map views per month. Can step up to the premium package for 1 million map views for $499 per month. Only our client will use MapBox, so it is very unlikely that more than 50,000 map views will be needed. AWS server will be used in the later stages of project so we can use the same database when populating the map with points.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8" name="Shape 148"/>
        <p:cNvGrpSpPr/>
        <p:nvPr/>
      </p:nvGrpSpPr>
      <p:grpSpPr>
        <a:xfrm>
          <a:off x="0" y="0"/>
          <a:ext cx="0" cy="0"/>
          <a:chOff x="0" y="0"/>
          <a:chExt cx="0" cy="0"/>
        </a:xfrm>
      </p:grpSpPr>
      <p:sp>
        <p:nvSpPr>
          <p:cNvPr id="149" name="Shape 14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0" name="Shape 150"/>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Franklin</a:t>
            </a:r>
          </a:p>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Talk about how first half of semester was devoted towards planning and documentation, then the second half was implementing the prototype used in the demo on Nov 17</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4" name="Shape 154"/>
        <p:cNvGrpSpPr/>
        <p:nvPr/>
      </p:nvGrpSpPr>
      <p:grpSpPr>
        <a:xfrm>
          <a:off x="0" y="0"/>
          <a:ext cx="0" cy="0"/>
          <a:chOff x="0" y="0"/>
          <a:chExt cx="0" cy="0"/>
        </a:xfrm>
      </p:grpSpPr>
      <p:sp>
        <p:nvSpPr>
          <p:cNvPr id="155" name="Shape 1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6" name="Shape 15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Luke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9" name="Shape 159"/>
        <p:cNvGrpSpPr/>
        <p:nvPr/>
      </p:nvGrpSpPr>
      <p:grpSpPr>
        <a:xfrm>
          <a:off x="0" y="0"/>
          <a:ext cx="0" cy="0"/>
          <a:chOff x="0" y="0"/>
          <a:chExt cx="0" cy="0"/>
        </a:xfrm>
      </p:grpSpPr>
      <p:sp>
        <p:nvSpPr>
          <p:cNvPr id="160" name="Shape 1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1" name="Shape 161"/>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Luke</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The client communicates to the server through HTTP requests. An Ajax request is used to submit and retrieve data from the server without having the reload the entire web page. Within the client, each module of the project will communicate through javascript back to the server, like the mapping engine, CSV upload interface, and the reporting tool.</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The server handles all requests through the controller, which is implemented using a Model-View-Controller framework setup. The controller will communicate with the model to retrieve any information that is already stored in memory, otherwise the model will communicate with the database through our database management service layer.</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The underlying database is hosted using a PostgreSQL database, with the PostGIS extension installed to handle and process geospatial data more efficiently.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7" name="Shape 167"/>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Luke</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The server backend is written in Java using the Spring MVC framework to handle all web requests. The database hosted on the server is PostgreSQL with the PostGIS extension installed to handle the geospatial data processing.</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The client front end is displayed using HTML5 and Javascript, while we will be using SVG to display our graph data. jQuery API is used to make AJAX requests back to the server to either send or retrieve data without having to reload the entire web page.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3" name="Shape 173"/>
        <p:cNvGrpSpPr/>
        <p:nvPr/>
      </p:nvGrpSpPr>
      <p:grpSpPr>
        <a:xfrm>
          <a:off x="0" y="0"/>
          <a:ext cx="0" cy="0"/>
          <a:chOff x="0" y="0"/>
          <a:chExt cx="0" cy="0"/>
        </a:xfrm>
      </p:grpSpPr>
      <p:sp>
        <p:nvSpPr>
          <p:cNvPr id="174" name="Shape 17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5" name="Shape 175"/>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Luke</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The database is set up in a hierarchical manner so that for each drive test, it is possible to have multiple log files tied to that drive test. The same goes for having multiple data points that are in each of the log files.</a:t>
            </a: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The logfileid and drivetestid fields are foreign keys to the respective tables to maintain the integrity of the data in the database.</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The averages table supports part of the mapping interface to pre-compute averages for each county that exists in a drive test, in order to speed up the retrieval process of plotting and shading points and objects on the map.</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5" name="Shape 185"/>
        <p:cNvGrpSpPr/>
        <p:nvPr/>
      </p:nvGrpSpPr>
      <p:grpSpPr>
        <a:xfrm>
          <a:off x="0" y="0"/>
          <a:ext cx="0" cy="0"/>
          <a:chOff x="0" y="0"/>
          <a:chExt cx="0" cy="0"/>
        </a:xfrm>
      </p:grpSpPr>
      <p:sp>
        <p:nvSpPr>
          <p:cNvPr id="186" name="Shape 1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7" name="Shape 187"/>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Luke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 name="Shape 69"/>
        <p:cNvGrpSpPr/>
        <p:nvPr/>
      </p:nvGrpSpPr>
      <p:grpSpPr>
        <a:xfrm>
          <a:off x="0" y="0"/>
          <a:ext cx="0" cy="0"/>
          <a:chOff x="0" y="0"/>
          <a:chExt cx="0" cy="0"/>
        </a:xfrm>
      </p:grpSpPr>
      <p:sp>
        <p:nvSpPr>
          <p:cNvPr id="70" name="Shape 7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1" name="Shape 71"/>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We should all talk briefly here about what we focused on</a:t>
            </a: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Luke - Server deployment, helped with mapping interface</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Brenda - Implementation of PostGis database and county heat map</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Jacob - Framework and front-end for the reporting tool, data generation and uploading</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Sarah - Assisted in developing the reporting tool, specifically the bar graph functionality</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Franklin - I worked on the interface of the map; implemented the markers, clustered markers, and heat map.</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2" name="Shape 192"/>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Luke</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For the implementation, the login page has been developed using spring security in the back end to handle authentication and securing the web application. Spring Security is a module of Spring Framework that handles filtering of web requests and authentication of users.</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During the implementation of this feature, it became a challenge to incorporate spring security into an existing spring application. At first, there were issues with how the web application was running and configured, so when the security was enabled, it would not allow any web pages to be loaded. Once I found and resolved the conflicts, I was able to get it functioning properly.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6" name="Shape 196"/>
        <p:cNvGrpSpPr/>
        <p:nvPr/>
      </p:nvGrpSpPr>
      <p:grpSpPr>
        <a:xfrm>
          <a:off x="0" y="0"/>
          <a:ext cx="0" cy="0"/>
          <a:chOff x="0" y="0"/>
          <a:chExt cx="0" cy="0"/>
        </a:xfrm>
      </p:grpSpPr>
      <p:sp>
        <p:nvSpPr>
          <p:cNvPr id="197" name="Shape 1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8" name="Shape 198"/>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Luke</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Shown here is the login page, which will prompt the user for their username and password.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1" name="Shape 201"/>
        <p:cNvGrpSpPr/>
        <p:nvPr/>
      </p:nvGrpSpPr>
      <p:grpSpPr>
        <a:xfrm>
          <a:off x="0" y="0"/>
          <a:ext cx="0" cy="0"/>
          <a:chOff x="0" y="0"/>
          <a:chExt cx="0" cy="0"/>
        </a:xfrm>
      </p:grpSpPr>
      <p:sp>
        <p:nvSpPr>
          <p:cNvPr id="202" name="Shape 2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3" name="Shape 203"/>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Luke</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Shown here is the login page, which will prompt the user for their username and password.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6" name="Shape 206"/>
        <p:cNvGrpSpPr/>
        <p:nvPr/>
      </p:nvGrpSpPr>
      <p:grpSpPr>
        <a:xfrm>
          <a:off x="0" y="0"/>
          <a:ext cx="0" cy="0"/>
          <a:chOff x="0" y="0"/>
          <a:chExt cx="0" cy="0"/>
        </a:xfrm>
      </p:grpSpPr>
      <p:sp>
        <p:nvSpPr>
          <p:cNvPr id="207" name="Shape 20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8" name="Shape 208"/>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Jake could take this if no one else wants to</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2" name="Shape 212"/>
        <p:cNvGrpSpPr/>
        <p:nvPr/>
      </p:nvGrpSpPr>
      <p:grpSpPr>
        <a:xfrm>
          <a:off x="0" y="0"/>
          <a:ext cx="0" cy="0"/>
          <a:chOff x="0" y="0"/>
          <a:chExt cx="0" cy="0"/>
        </a:xfrm>
      </p:grpSpPr>
      <p:sp>
        <p:nvSpPr>
          <p:cNvPr id="213" name="Shape 21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4" name="Shape 214"/>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Jake :  I could take this, I guess?  If we are gonna leave that data points table in here, though, it needs to be improved, cause it looks like crap right now.  We should probably also include a way to edit existing drive tests or add notes to them.  Ima just go add this stuff to Trello...</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9" name="Shape 219"/>
        <p:cNvGrpSpPr/>
        <p:nvPr/>
      </p:nvGrpSpPr>
      <p:grpSpPr>
        <a:xfrm>
          <a:off x="0" y="0"/>
          <a:ext cx="0" cy="0"/>
          <a:chOff x="0" y="0"/>
          <a:chExt cx="0" cy="0"/>
        </a:xfrm>
      </p:grpSpPr>
      <p:sp>
        <p:nvSpPr>
          <p:cNvPr id="220" name="Shape 22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21" name="Shape 221"/>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Franklin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8" name="Shape 228"/>
        <p:cNvGrpSpPr/>
        <p:nvPr/>
      </p:nvGrpSpPr>
      <p:grpSpPr>
        <a:xfrm>
          <a:off x="0" y="0"/>
          <a:ext cx="0" cy="0"/>
          <a:chOff x="0" y="0"/>
          <a:chExt cx="0" cy="0"/>
        </a:xfrm>
      </p:grpSpPr>
      <p:sp>
        <p:nvSpPr>
          <p:cNvPr id="229" name="Shape 22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30" name="Shape 230"/>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Brenda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6" name="Shape 236"/>
        <p:cNvGrpSpPr/>
        <p:nvPr/>
      </p:nvGrpSpPr>
      <p:grpSpPr>
        <a:xfrm>
          <a:off x="0" y="0"/>
          <a:ext cx="0" cy="0"/>
          <a:chOff x="0" y="0"/>
          <a:chExt cx="0" cy="0"/>
        </a:xfrm>
      </p:grpSpPr>
      <p:sp>
        <p:nvSpPr>
          <p:cNvPr id="237" name="Shape 23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38" name="Shape 238"/>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Brenda</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1" name="Shape 241"/>
        <p:cNvGrpSpPr/>
        <p:nvPr/>
      </p:nvGrpSpPr>
      <p:grpSpPr>
        <a:xfrm>
          <a:off x="0" y="0"/>
          <a:ext cx="0" cy="0"/>
          <a:chOff x="0" y="0"/>
          <a:chExt cx="0" cy="0"/>
        </a:xfrm>
      </p:grpSpPr>
      <p:sp>
        <p:nvSpPr>
          <p:cNvPr id="242" name="Shape 24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43" name="Shape 243"/>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Franklin - The plugin was made for vanilla mapbox, third party additions to it were not supported (and therefore would not be represented in the exported image)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7" name="Shape 247"/>
        <p:cNvGrpSpPr/>
        <p:nvPr/>
      </p:nvGrpSpPr>
      <p:grpSpPr>
        <a:xfrm>
          <a:off x="0" y="0"/>
          <a:ext cx="0" cy="0"/>
          <a:chOff x="0" y="0"/>
          <a:chExt cx="0" cy="0"/>
        </a:xfrm>
      </p:grpSpPr>
      <p:sp>
        <p:nvSpPr>
          <p:cNvPr id="248" name="Shape 24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49" name="Shape 249"/>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Jake</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SVG because it is widely compatible across different platforms, scales very well (both in terms of zooming in/out and in terms of data size)</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Can talk some crap about different potential uses</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Could mention our framework and how to add new visualizations</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Demo or video of the screenshot functionality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 name="Shape 75"/>
        <p:cNvGrpSpPr/>
        <p:nvPr/>
      </p:nvGrpSpPr>
      <p:grpSpPr>
        <a:xfrm>
          <a:off x="0" y="0"/>
          <a:ext cx="0" cy="0"/>
          <a:chOff x="0" y="0"/>
          <a:chExt cx="0" cy="0"/>
        </a:xfrm>
      </p:grpSpPr>
      <p:sp>
        <p:nvSpPr>
          <p:cNvPr id="76" name="Shape 7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7" name="Shape 77"/>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Brenda</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55" name="Shape 255"/>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Jake</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Video of using the graphs and saving a screenshot, i guess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9" name="Shape 259"/>
        <p:cNvGrpSpPr/>
        <p:nvPr/>
      </p:nvGrpSpPr>
      <p:grpSpPr>
        <a:xfrm>
          <a:off x="0" y="0"/>
          <a:ext cx="0" cy="0"/>
          <a:chOff x="0" y="0"/>
          <a:chExt cx="0" cy="0"/>
        </a:xfrm>
      </p:grpSpPr>
      <p:sp>
        <p:nvSpPr>
          <p:cNvPr id="260" name="Shape 26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61" name="Shape 261"/>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Jake</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Talk about some improvements we can make to the UI (combine map &amp; reporting tools, polish graphs, removing testing features, etc)</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Walk through our testing plan or lack thereof</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Talk about what we’ll be giving to John Deere (eg, source code, documentation, hand-off document, design document, how-tos)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5" name="Shape 265"/>
        <p:cNvGrpSpPr/>
        <p:nvPr/>
      </p:nvGrpSpPr>
      <p:grpSpPr>
        <a:xfrm>
          <a:off x="0" y="0"/>
          <a:ext cx="0" cy="0"/>
          <a:chOff x="0" y="0"/>
          <a:chExt cx="0" cy="0"/>
        </a:xfrm>
      </p:grpSpPr>
      <p:sp>
        <p:nvSpPr>
          <p:cNvPr id="266" name="Shape 26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67" name="Shape 267"/>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Jake - Review the presentation and briefly discuss each section</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Jake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1" name="Shape 271"/>
        <p:cNvGrpSpPr/>
        <p:nvPr/>
      </p:nvGrpSpPr>
      <p:grpSpPr>
        <a:xfrm>
          <a:off x="0" y="0"/>
          <a:ext cx="0" cy="0"/>
          <a:chOff x="0" y="0"/>
          <a:chExt cx="0" cy="0"/>
        </a:xfrm>
      </p:grpSpPr>
      <p:sp>
        <p:nvSpPr>
          <p:cNvPr id="272" name="Shape 2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3" name="Shape 273"/>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Take Questions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6" name="Shape 276"/>
        <p:cNvGrpSpPr/>
        <p:nvPr/>
      </p:nvGrpSpPr>
      <p:grpSpPr>
        <a:xfrm>
          <a:off x="0" y="0"/>
          <a:ext cx="0" cy="0"/>
          <a:chOff x="0" y="0"/>
          <a:chExt cx="0" cy="0"/>
        </a:xfrm>
      </p:grpSpPr>
      <p:sp>
        <p:nvSpPr>
          <p:cNvPr id="277" name="Shape 2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8" name="Shape 27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3" name="Shape 283"/>
        <p:cNvGrpSpPr/>
        <p:nvPr/>
      </p:nvGrpSpPr>
      <p:grpSpPr>
        <a:xfrm>
          <a:off x="0" y="0"/>
          <a:ext cx="0" cy="0"/>
          <a:chOff x="0" y="0"/>
          <a:chExt cx="0" cy="0"/>
        </a:xfrm>
      </p:grpSpPr>
      <p:sp>
        <p:nvSpPr>
          <p:cNvPr id="284" name="Shape 2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5" name="Shape 285"/>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Jake :  I could take this, I guess?  If we are gonna leave that data points table in here, though, it needs to be improved.  We should probably also include a way to edit existing drive tests or add notes to them.  Ima just go add this stuff to Trello…</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Probably should remove this, too</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8" name="Shape 288"/>
        <p:cNvGrpSpPr/>
        <p:nvPr/>
      </p:nvGrpSpPr>
      <p:grpSpPr>
        <a:xfrm>
          <a:off x="0" y="0"/>
          <a:ext cx="0" cy="0"/>
          <a:chOff x="0" y="0"/>
          <a:chExt cx="0" cy="0"/>
        </a:xfrm>
      </p:grpSpPr>
      <p:sp>
        <p:nvSpPr>
          <p:cNvPr id="289" name="Shape 2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0" name="Shape 290"/>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Franklin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 name="Shape 81"/>
        <p:cNvGrpSpPr/>
        <p:nvPr/>
      </p:nvGrpSpPr>
      <p:grpSpPr>
        <a:xfrm>
          <a:off x="0" y="0"/>
          <a:ext cx="0" cy="0"/>
          <a:chOff x="0" y="0"/>
          <a:chExt cx="0" cy="0"/>
        </a:xfrm>
      </p:grpSpPr>
      <p:sp>
        <p:nvSpPr>
          <p:cNvPr id="82" name="Shape 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3" name="Shape 83"/>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Brenda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6" name="Shape 86"/>
        <p:cNvGrpSpPr/>
        <p:nvPr/>
      </p:nvGrpSpPr>
      <p:grpSpPr>
        <a:xfrm>
          <a:off x="0" y="0"/>
          <a:ext cx="0" cy="0"/>
          <a:chOff x="0" y="0"/>
          <a:chExt cx="0" cy="0"/>
        </a:xfrm>
      </p:grpSpPr>
      <p:sp>
        <p:nvSpPr>
          <p:cNvPr id="87" name="Shape 8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8" name="Shape 88"/>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Brenda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8" name="Shape 98"/>
        <p:cNvGrpSpPr/>
        <p:nvPr/>
      </p:nvGrpSpPr>
      <p:grpSpPr>
        <a:xfrm>
          <a:off x="0" y="0"/>
          <a:ext cx="0" cy="0"/>
          <a:chOff x="0" y="0"/>
          <a:chExt cx="0" cy="0"/>
        </a:xfrm>
      </p:grpSpPr>
      <p:sp>
        <p:nvSpPr>
          <p:cNvPr id="99" name="Shape 9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0" name="Shape 100"/>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Brenda</a:t>
            </a:r>
          </a:p>
          <a:p>
            <a:pPr indent="0" lvl="0" marL="0" marR="0" rtl="0" algn="l">
              <a:lnSpc>
                <a:spcPct val="115000"/>
              </a:lnSpc>
              <a:spcBef>
                <a:spcPts val="160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A lot of John Deere’s products are real time, and John Deere needs to know the areas with good coverage to know where their products will be successful. In their experience, the coverage maps AT&amp;T provide are not entirely correct. With an accurate map, John Deere will be able to market their products and increase sales in areas with good coverage and can determine what areas need coverage improvement.</a:t>
            </a:r>
          </a:p>
          <a:p>
            <a:pPr indent="0" lvl="0" marL="0" marR="0" rtl="0" algn="l">
              <a:spcBef>
                <a:spcPts val="1600"/>
              </a:spcBef>
              <a:buClr>
                <a:schemeClr val="dk1"/>
              </a:buClr>
              <a:buSzPct val="250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5" name="Shape 105"/>
        <p:cNvGrpSpPr/>
        <p:nvPr/>
      </p:nvGrpSpPr>
      <p:grpSpPr>
        <a:xfrm>
          <a:off x="0" y="0"/>
          <a:ext cx="0" cy="0"/>
          <a:chOff x="0" y="0"/>
          <a:chExt cx="0" cy="0"/>
        </a:xfrm>
      </p:grpSpPr>
      <p:sp>
        <p:nvSpPr>
          <p:cNvPr id="106" name="Shape 1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7" name="Shape 107"/>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Brenda</a:t>
            </a:r>
          </a:p>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Overview of how the project comes together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3" name="Shape 113"/>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Brenda</a:t>
            </a:r>
          </a:p>
          <a:p>
            <a:pPr lvl="0" rtl="0">
              <a:spcBef>
                <a:spcPts val="1600"/>
              </a:spcBef>
              <a:buClr>
                <a:schemeClr val="dk1"/>
              </a:buClr>
              <a:buSzPct val="25000"/>
              <a:buFont typeface="Arial"/>
              <a:buNone/>
            </a:pPr>
            <a:r>
              <a:rPr lang="en"/>
              <a:t>The goal of our project is to design a lightweight mapping engine that makes coverage analysis intuitive and easy to visualize.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 name="Shape 118"/>
        <p:cNvGrpSpPr/>
        <p:nvPr/>
      </p:nvGrpSpPr>
      <p:grpSpPr>
        <a:xfrm>
          <a:off x="0" y="0"/>
          <a:ext cx="0" cy="0"/>
          <a:chOff x="0" y="0"/>
          <a:chExt cx="0" cy="0"/>
        </a:xfrm>
      </p:grpSpPr>
      <p:sp>
        <p:nvSpPr>
          <p:cNvPr id="119" name="Shape 11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0" name="Shape 120"/>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Sarah</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Many different mapping products exist, such as Mapbox, ArcGIS, or Google Maps. John Deere’s current mapping application uses Google maps but can only handle a limited number of data points, loads very slowly, and occasionally crashes. For all these reasons, John Deere created our project in order to have a mapping application that is efficient, lightweight, and able to handle larger amounts of data. While all of these mapping applications exist are capable of plotting data on a map, our project is unique because of the features and customization we provided for John Deere and the reporting tool, which provides further visualization of data through graphs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p:nvPr/>
        </p:nvSpPr>
        <p:spPr>
          <a:xfrm flipH="1">
            <a:off x="8246400" y="4245925"/>
            <a:ext cx="897599" cy="897599"/>
          </a:xfrm>
          <a:prstGeom prst="rtTriangle">
            <a:avLst/>
          </a:prstGeom>
          <a:solidFill>
            <a:schemeClr val="lt1"/>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 name="Shape 11"/>
          <p:cNvSpPr/>
          <p:nvPr/>
        </p:nvSpPr>
        <p:spPr>
          <a:xfrm flipH="1">
            <a:off x="8246400" y="4245875"/>
            <a:ext cx="897599" cy="897599"/>
          </a:xfrm>
          <a:prstGeom prst="round1Rect">
            <a:avLst>
              <a:gd fmla="val 16667" name="adj"/>
            </a:avLst>
          </a:prstGeom>
          <a:solidFill>
            <a:schemeClr val="lt1">
              <a:alpha val="67843"/>
            </a:scheme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 name="Shape 12"/>
          <p:cNvSpPr txBox="1"/>
          <p:nvPr>
            <p:ph type="ctrTitle"/>
          </p:nvPr>
        </p:nvSpPr>
        <p:spPr>
          <a:xfrm>
            <a:off x="390525" y="1819275"/>
            <a:ext cx="8222100" cy="933599"/>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lt1"/>
              </a:buClr>
              <a:buFont typeface="Roboto"/>
              <a:buNone/>
              <a:defRPr b="0" i="0" sz="4800" u="none" cap="none" strike="noStrike">
                <a:solidFill>
                  <a:schemeClr val="lt1"/>
                </a:solidFill>
                <a:latin typeface="Roboto"/>
                <a:ea typeface="Roboto"/>
                <a:cs typeface="Roboto"/>
                <a:sym typeface="Roboto"/>
              </a:defRPr>
            </a:lvl1pPr>
            <a:lvl2pPr indent="0" lvl="1">
              <a:spcBef>
                <a:spcPts val="0"/>
              </a:spcBef>
              <a:buClr>
                <a:schemeClr val="lt1"/>
              </a:buClr>
              <a:buFont typeface="Roboto"/>
              <a:buNone/>
              <a:defRPr sz="4800">
                <a:solidFill>
                  <a:schemeClr val="lt1"/>
                </a:solidFill>
                <a:latin typeface="Roboto"/>
                <a:ea typeface="Roboto"/>
                <a:cs typeface="Roboto"/>
                <a:sym typeface="Roboto"/>
              </a:defRPr>
            </a:lvl2pPr>
            <a:lvl3pPr indent="0" lvl="2">
              <a:spcBef>
                <a:spcPts val="0"/>
              </a:spcBef>
              <a:buClr>
                <a:schemeClr val="lt1"/>
              </a:buClr>
              <a:buFont typeface="Roboto"/>
              <a:buNone/>
              <a:defRPr sz="4800">
                <a:solidFill>
                  <a:schemeClr val="lt1"/>
                </a:solidFill>
                <a:latin typeface="Roboto"/>
                <a:ea typeface="Roboto"/>
                <a:cs typeface="Roboto"/>
                <a:sym typeface="Roboto"/>
              </a:defRPr>
            </a:lvl3pPr>
            <a:lvl4pPr indent="0" lvl="3">
              <a:spcBef>
                <a:spcPts val="0"/>
              </a:spcBef>
              <a:buClr>
                <a:schemeClr val="lt1"/>
              </a:buClr>
              <a:buFont typeface="Roboto"/>
              <a:buNone/>
              <a:defRPr sz="4800">
                <a:solidFill>
                  <a:schemeClr val="lt1"/>
                </a:solidFill>
                <a:latin typeface="Roboto"/>
                <a:ea typeface="Roboto"/>
                <a:cs typeface="Roboto"/>
                <a:sym typeface="Roboto"/>
              </a:defRPr>
            </a:lvl4pPr>
            <a:lvl5pPr indent="0" lvl="4">
              <a:spcBef>
                <a:spcPts val="0"/>
              </a:spcBef>
              <a:buClr>
                <a:schemeClr val="lt1"/>
              </a:buClr>
              <a:buFont typeface="Roboto"/>
              <a:buNone/>
              <a:defRPr sz="4800">
                <a:solidFill>
                  <a:schemeClr val="lt1"/>
                </a:solidFill>
                <a:latin typeface="Roboto"/>
                <a:ea typeface="Roboto"/>
                <a:cs typeface="Roboto"/>
                <a:sym typeface="Roboto"/>
              </a:defRPr>
            </a:lvl5pPr>
            <a:lvl6pPr indent="0" lvl="5">
              <a:spcBef>
                <a:spcPts val="0"/>
              </a:spcBef>
              <a:buClr>
                <a:schemeClr val="lt1"/>
              </a:buClr>
              <a:buFont typeface="Roboto"/>
              <a:buNone/>
              <a:defRPr sz="4800">
                <a:solidFill>
                  <a:schemeClr val="lt1"/>
                </a:solidFill>
                <a:latin typeface="Roboto"/>
                <a:ea typeface="Roboto"/>
                <a:cs typeface="Roboto"/>
                <a:sym typeface="Roboto"/>
              </a:defRPr>
            </a:lvl6pPr>
            <a:lvl7pPr indent="0" lvl="6">
              <a:spcBef>
                <a:spcPts val="0"/>
              </a:spcBef>
              <a:buClr>
                <a:schemeClr val="lt1"/>
              </a:buClr>
              <a:buFont typeface="Roboto"/>
              <a:buNone/>
              <a:defRPr sz="4800">
                <a:solidFill>
                  <a:schemeClr val="lt1"/>
                </a:solidFill>
                <a:latin typeface="Roboto"/>
                <a:ea typeface="Roboto"/>
                <a:cs typeface="Roboto"/>
                <a:sym typeface="Roboto"/>
              </a:defRPr>
            </a:lvl7pPr>
            <a:lvl8pPr indent="0" lvl="7">
              <a:spcBef>
                <a:spcPts val="0"/>
              </a:spcBef>
              <a:buClr>
                <a:schemeClr val="lt1"/>
              </a:buClr>
              <a:buFont typeface="Roboto"/>
              <a:buNone/>
              <a:defRPr sz="4800">
                <a:solidFill>
                  <a:schemeClr val="lt1"/>
                </a:solidFill>
                <a:latin typeface="Roboto"/>
                <a:ea typeface="Roboto"/>
                <a:cs typeface="Roboto"/>
                <a:sym typeface="Roboto"/>
              </a:defRPr>
            </a:lvl8pPr>
            <a:lvl9pPr indent="0" lvl="8">
              <a:spcBef>
                <a:spcPts val="0"/>
              </a:spcBef>
              <a:buClr>
                <a:schemeClr val="lt1"/>
              </a:buClr>
              <a:buFont typeface="Roboto"/>
              <a:buNone/>
              <a:defRPr sz="4800">
                <a:solidFill>
                  <a:schemeClr val="lt1"/>
                </a:solidFill>
                <a:latin typeface="Roboto"/>
                <a:ea typeface="Roboto"/>
                <a:cs typeface="Roboto"/>
                <a:sym typeface="Roboto"/>
              </a:defRPr>
            </a:lvl9pPr>
          </a:lstStyle>
          <a:p/>
        </p:txBody>
      </p:sp>
      <p:sp>
        <p:nvSpPr>
          <p:cNvPr id="13" name="Shape 13"/>
          <p:cNvSpPr txBox="1"/>
          <p:nvPr>
            <p:ph idx="1" type="subTitle"/>
          </p:nvPr>
        </p:nvSpPr>
        <p:spPr>
          <a:xfrm>
            <a:off x="390525" y="2789130"/>
            <a:ext cx="8222100" cy="4328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lt1"/>
              </a:buClr>
              <a:buFont typeface="Roboto"/>
              <a:buNone/>
              <a:defRPr b="0" i="0" sz="1800" u="none" cap="none" strike="noStrike">
                <a:solidFill>
                  <a:schemeClr val="lt1"/>
                </a:solidFill>
                <a:latin typeface="Roboto"/>
                <a:ea typeface="Roboto"/>
                <a:cs typeface="Roboto"/>
                <a:sym typeface="Roboto"/>
              </a:defRPr>
            </a:lvl1pPr>
            <a:lvl2pPr indent="0" lvl="1" marL="457200" marR="0" rtl="0" algn="l">
              <a:lnSpc>
                <a:spcPct val="100000"/>
              </a:lnSpc>
              <a:spcBef>
                <a:spcPts val="0"/>
              </a:spcBef>
              <a:spcAft>
                <a:spcPts val="0"/>
              </a:spcAft>
              <a:buClr>
                <a:schemeClr val="lt1"/>
              </a:buClr>
              <a:buFont typeface="Roboto"/>
              <a:buNone/>
              <a:defRPr b="0" i="0" sz="1800" u="none" cap="none" strike="noStrike">
                <a:solidFill>
                  <a:schemeClr val="lt1"/>
                </a:solidFill>
                <a:latin typeface="Roboto"/>
                <a:ea typeface="Roboto"/>
                <a:cs typeface="Roboto"/>
                <a:sym typeface="Roboto"/>
              </a:defRPr>
            </a:lvl2pPr>
            <a:lvl3pPr indent="0" lvl="2" marL="914400" marR="0" rtl="0" algn="l">
              <a:lnSpc>
                <a:spcPct val="100000"/>
              </a:lnSpc>
              <a:spcBef>
                <a:spcPts val="0"/>
              </a:spcBef>
              <a:spcAft>
                <a:spcPts val="0"/>
              </a:spcAft>
              <a:buClr>
                <a:schemeClr val="lt1"/>
              </a:buClr>
              <a:buFont typeface="Roboto"/>
              <a:buNone/>
              <a:defRPr b="0" i="0" sz="1800" u="none" cap="none" strike="noStrike">
                <a:solidFill>
                  <a:schemeClr val="lt1"/>
                </a:solidFill>
                <a:latin typeface="Roboto"/>
                <a:ea typeface="Roboto"/>
                <a:cs typeface="Roboto"/>
                <a:sym typeface="Roboto"/>
              </a:defRPr>
            </a:lvl3pPr>
            <a:lvl4pPr indent="0" lvl="3" marL="1371600" marR="0" rtl="0" algn="l">
              <a:lnSpc>
                <a:spcPct val="100000"/>
              </a:lnSpc>
              <a:spcBef>
                <a:spcPts val="0"/>
              </a:spcBef>
              <a:spcAft>
                <a:spcPts val="0"/>
              </a:spcAft>
              <a:buClr>
                <a:schemeClr val="lt1"/>
              </a:buClr>
              <a:buFont typeface="Roboto"/>
              <a:buNone/>
              <a:defRPr b="0" i="0" sz="1800" u="none" cap="none" strike="noStrike">
                <a:solidFill>
                  <a:schemeClr val="lt1"/>
                </a:solidFill>
                <a:latin typeface="Roboto"/>
                <a:ea typeface="Roboto"/>
                <a:cs typeface="Roboto"/>
                <a:sym typeface="Roboto"/>
              </a:defRPr>
            </a:lvl4pPr>
            <a:lvl5pPr indent="0" lvl="4" marL="1828800" marR="0" rtl="0" algn="l">
              <a:lnSpc>
                <a:spcPct val="100000"/>
              </a:lnSpc>
              <a:spcBef>
                <a:spcPts val="0"/>
              </a:spcBef>
              <a:spcAft>
                <a:spcPts val="0"/>
              </a:spcAft>
              <a:buClr>
                <a:schemeClr val="lt1"/>
              </a:buClr>
              <a:buFont typeface="Roboto"/>
              <a:buNone/>
              <a:defRPr b="0" i="0" sz="1800" u="none" cap="none" strike="noStrike">
                <a:solidFill>
                  <a:schemeClr val="lt1"/>
                </a:solidFill>
                <a:latin typeface="Roboto"/>
                <a:ea typeface="Roboto"/>
                <a:cs typeface="Roboto"/>
                <a:sym typeface="Roboto"/>
              </a:defRPr>
            </a:lvl5pPr>
            <a:lvl6pPr indent="0" lvl="5" marL="2286000" marR="0" rtl="0" algn="l">
              <a:lnSpc>
                <a:spcPct val="100000"/>
              </a:lnSpc>
              <a:spcBef>
                <a:spcPts val="0"/>
              </a:spcBef>
              <a:spcAft>
                <a:spcPts val="0"/>
              </a:spcAft>
              <a:buClr>
                <a:schemeClr val="lt1"/>
              </a:buClr>
              <a:buFont typeface="Roboto"/>
              <a:buNone/>
              <a:defRPr b="0" i="0" sz="1800" u="none" cap="none" strike="noStrike">
                <a:solidFill>
                  <a:schemeClr val="lt1"/>
                </a:solidFill>
                <a:latin typeface="Roboto"/>
                <a:ea typeface="Roboto"/>
                <a:cs typeface="Roboto"/>
                <a:sym typeface="Roboto"/>
              </a:defRPr>
            </a:lvl6pPr>
            <a:lvl7pPr indent="0" lvl="6" marL="2743200" marR="0" rtl="0" algn="l">
              <a:lnSpc>
                <a:spcPct val="100000"/>
              </a:lnSpc>
              <a:spcBef>
                <a:spcPts val="0"/>
              </a:spcBef>
              <a:spcAft>
                <a:spcPts val="0"/>
              </a:spcAft>
              <a:buClr>
                <a:schemeClr val="lt1"/>
              </a:buClr>
              <a:buFont typeface="Roboto"/>
              <a:buNone/>
              <a:defRPr b="0" i="0" sz="1800" u="none" cap="none" strike="noStrike">
                <a:solidFill>
                  <a:schemeClr val="lt1"/>
                </a:solidFill>
                <a:latin typeface="Roboto"/>
                <a:ea typeface="Roboto"/>
                <a:cs typeface="Roboto"/>
                <a:sym typeface="Roboto"/>
              </a:defRPr>
            </a:lvl7pPr>
            <a:lvl8pPr indent="0" lvl="7" marL="3200400" marR="0" rtl="0" algn="l">
              <a:lnSpc>
                <a:spcPct val="100000"/>
              </a:lnSpc>
              <a:spcBef>
                <a:spcPts val="0"/>
              </a:spcBef>
              <a:spcAft>
                <a:spcPts val="0"/>
              </a:spcAft>
              <a:buClr>
                <a:schemeClr val="lt1"/>
              </a:buClr>
              <a:buFont typeface="Roboto"/>
              <a:buNone/>
              <a:defRPr b="0" i="0" sz="1800" u="none" cap="none" strike="noStrike">
                <a:solidFill>
                  <a:schemeClr val="lt1"/>
                </a:solidFill>
                <a:latin typeface="Roboto"/>
                <a:ea typeface="Roboto"/>
                <a:cs typeface="Roboto"/>
                <a:sym typeface="Roboto"/>
              </a:defRPr>
            </a:lvl8pPr>
            <a:lvl9pPr indent="0" lvl="8" marL="3657600" marR="0" rtl="0" algn="l">
              <a:lnSpc>
                <a:spcPct val="100000"/>
              </a:lnSpc>
              <a:spcBef>
                <a:spcPts val="0"/>
              </a:spcBef>
              <a:spcAft>
                <a:spcPts val="0"/>
              </a:spcAft>
              <a:buClr>
                <a:schemeClr val="lt1"/>
              </a:buClr>
              <a:buFont typeface="Roboto"/>
              <a:buNone/>
              <a:defRPr b="0" i="0" sz="1800" u="none" cap="none" strike="noStrike">
                <a:solidFill>
                  <a:schemeClr val="lt1"/>
                </a:solidFill>
                <a:latin typeface="Roboto"/>
                <a:ea typeface="Roboto"/>
                <a:cs typeface="Roboto"/>
                <a:sym typeface="Roboto"/>
              </a:defRPr>
            </a:lvl9pPr>
          </a:lstStyle>
          <a:p/>
        </p:txBody>
      </p:sp>
      <p:sp>
        <p:nvSpPr>
          <p:cNvPr id="14" name="Shape 14"/>
          <p:cNvSpPr txBox="1"/>
          <p:nvPr>
            <p:ph idx="12" type="sldNum"/>
          </p:nvPr>
        </p:nvSpPr>
        <p:spPr>
          <a:xfrm>
            <a:off x="8523540" y="4695623"/>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bg>
      <p:bgPr>
        <a:solidFill>
          <a:schemeClr val="accent4"/>
        </a:solidFill>
      </p:bgPr>
    </p:bg>
    <p:spTree>
      <p:nvGrpSpPr>
        <p:cNvPr id="57" name="Shape 57"/>
        <p:cNvGrpSpPr/>
        <p:nvPr/>
      </p:nvGrpSpPr>
      <p:grpSpPr>
        <a:xfrm>
          <a:off x="0" y="0"/>
          <a:ext cx="0" cy="0"/>
          <a:chOff x="0" y="0"/>
          <a:chExt cx="0" cy="0"/>
        </a:xfrm>
      </p:grpSpPr>
      <p:sp>
        <p:nvSpPr>
          <p:cNvPr id="58" name="Shape 58"/>
          <p:cNvSpPr txBox="1"/>
          <p:nvPr>
            <p:ph type="title"/>
          </p:nvPr>
        </p:nvSpPr>
        <p:spPr>
          <a:xfrm>
            <a:off x="475500" y="1258525"/>
            <a:ext cx="8222100" cy="1963500"/>
          </a:xfrm>
          <a:prstGeom prst="rect">
            <a:avLst/>
          </a:prstGeom>
          <a:noFill/>
          <a:ln>
            <a:noFill/>
          </a:ln>
        </p:spPr>
        <p:txBody>
          <a:bodyPr anchorCtr="0" anchor="b" bIns="91425" lIns="91425" rIns="91425" tIns="91425"/>
          <a:lstStyle>
            <a:lvl1pPr indent="0" lvl="0" marL="0" marR="0" rtl="0" algn="ctr">
              <a:lnSpc>
                <a:spcPct val="100000"/>
              </a:lnSpc>
              <a:spcBef>
                <a:spcPts val="0"/>
              </a:spcBef>
              <a:spcAft>
                <a:spcPts val="0"/>
              </a:spcAft>
              <a:buClr>
                <a:schemeClr val="dk2"/>
              </a:buClr>
              <a:buFont typeface="Roboto"/>
              <a:buNone/>
              <a:defRPr b="0" i="0" sz="12000" u="none" cap="none" strike="noStrike">
                <a:solidFill>
                  <a:schemeClr val="dk2"/>
                </a:solidFill>
                <a:latin typeface="Roboto"/>
                <a:ea typeface="Roboto"/>
                <a:cs typeface="Roboto"/>
                <a:sym typeface="Roboto"/>
              </a:defRPr>
            </a:lvl1pPr>
            <a:lvl2pPr indent="0" lvl="1" algn="ctr">
              <a:spcBef>
                <a:spcPts val="0"/>
              </a:spcBef>
              <a:buClr>
                <a:schemeClr val="dk2"/>
              </a:buClr>
              <a:buFont typeface="Roboto"/>
              <a:buNone/>
              <a:defRPr sz="12000">
                <a:solidFill>
                  <a:schemeClr val="dk2"/>
                </a:solidFill>
                <a:latin typeface="Roboto"/>
                <a:ea typeface="Roboto"/>
                <a:cs typeface="Roboto"/>
                <a:sym typeface="Roboto"/>
              </a:defRPr>
            </a:lvl2pPr>
            <a:lvl3pPr indent="0" lvl="2" algn="ctr">
              <a:spcBef>
                <a:spcPts val="0"/>
              </a:spcBef>
              <a:buClr>
                <a:schemeClr val="dk2"/>
              </a:buClr>
              <a:buFont typeface="Roboto"/>
              <a:buNone/>
              <a:defRPr sz="12000">
                <a:solidFill>
                  <a:schemeClr val="dk2"/>
                </a:solidFill>
                <a:latin typeface="Roboto"/>
                <a:ea typeface="Roboto"/>
                <a:cs typeface="Roboto"/>
                <a:sym typeface="Roboto"/>
              </a:defRPr>
            </a:lvl3pPr>
            <a:lvl4pPr indent="0" lvl="3" algn="ctr">
              <a:spcBef>
                <a:spcPts val="0"/>
              </a:spcBef>
              <a:buClr>
                <a:schemeClr val="dk2"/>
              </a:buClr>
              <a:buFont typeface="Roboto"/>
              <a:buNone/>
              <a:defRPr sz="12000">
                <a:solidFill>
                  <a:schemeClr val="dk2"/>
                </a:solidFill>
                <a:latin typeface="Roboto"/>
                <a:ea typeface="Roboto"/>
                <a:cs typeface="Roboto"/>
                <a:sym typeface="Roboto"/>
              </a:defRPr>
            </a:lvl4pPr>
            <a:lvl5pPr indent="0" lvl="4" algn="ctr">
              <a:spcBef>
                <a:spcPts val="0"/>
              </a:spcBef>
              <a:buClr>
                <a:schemeClr val="dk2"/>
              </a:buClr>
              <a:buFont typeface="Roboto"/>
              <a:buNone/>
              <a:defRPr sz="12000">
                <a:solidFill>
                  <a:schemeClr val="dk2"/>
                </a:solidFill>
                <a:latin typeface="Roboto"/>
                <a:ea typeface="Roboto"/>
                <a:cs typeface="Roboto"/>
                <a:sym typeface="Roboto"/>
              </a:defRPr>
            </a:lvl5pPr>
            <a:lvl6pPr indent="0" lvl="5" algn="ctr">
              <a:spcBef>
                <a:spcPts val="0"/>
              </a:spcBef>
              <a:buClr>
                <a:schemeClr val="dk2"/>
              </a:buClr>
              <a:buFont typeface="Roboto"/>
              <a:buNone/>
              <a:defRPr sz="12000">
                <a:solidFill>
                  <a:schemeClr val="dk2"/>
                </a:solidFill>
                <a:latin typeface="Roboto"/>
                <a:ea typeface="Roboto"/>
                <a:cs typeface="Roboto"/>
                <a:sym typeface="Roboto"/>
              </a:defRPr>
            </a:lvl6pPr>
            <a:lvl7pPr indent="0" lvl="6" algn="ctr">
              <a:spcBef>
                <a:spcPts val="0"/>
              </a:spcBef>
              <a:buClr>
                <a:schemeClr val="dk2"/>
              </a:buClr>
              <a:buFont typeface="Roboto"/>
              <a:buNone/>
              <a:defRPr sz="12000">
                <a:solidFill>
                  <a:schemeClr val="dk2"/>
                </a:solidFill>
                <a:latin typeface="Roboto"/>
                <a:ea typeface="Roboto"/>
                <a:cs typeface="Roboto"/>
                <a:sym typeface="Roboto"/>
              </a:defRPr>
            </a:lvl7pPr>
            <a:lvl8pPr indent="0" lvl="7" algn="ctr">
              <a:spcBef>
                <a:spcPts val="0"/>
              </a:spcBef>
              <a:buClr>
                <a:schemeClr val="dk2"/>
              </a:buClr>
              <a:buFont typeface="Roboto"/>
              <a:buNone/>
              <a:defRPr sz="12000">
                <a:solidFill>
                  <a:schemeClr val="dk2"/>
                </a:solidFill>
                <a:latin typeface="Roboto"/>
                <a:ea typeface="Roboto"/>
                <a:cs typeface="Roboto"/>
                <a:sym typeface="Roboto"/>
              </a:defRPr>
            </a:lvl8pPr>
            <a:lvl9pPr indent="0" lvl="8" algn="ctr">
              <a:spcBef>
                <a:spcPts val="0"/>
              </a:spcBef>
              <a:buClr>
                <a:schemeClr val="dk2"/>
              </a:buClr>
              <a:buFont typeface="Roboto"/>
              <a:buNone/>
              <a:defRPr sz="12000">
                <a:solidFill>
                  <a:schemeClr val="dk2"/>
                </a:solidFill>
                <a:latin typeface="Roboto"/>
                <a:ea typeface="Roboto"/>
                <a:cs typeface="Roboto"/>
                <a:sym typeface="Roboto"/>
              </a:defRPr>
            </a:lvl9pPr>
          </a:lstStyle>
          <a:p/>
        </p:txBody>
      </p:sp>
      <p:sp>
        <p:nvSpPr>
          <p:cNvPr id="59" name="Shape 59"/>
          <p:cNvSpPr txBox="1"/>
          <p:nvPr>
            <p:ph idx="1" type="body"/>
          </p:nvPr>
        </p:nvSpPr>
        <p:spPr>
          <a:xfrm>
            <a:off x="475500" y="3304625"/>
            <a:ext cx="8222100" cy="1300800"/>
          </a:xfrm>
          <a:prstGeom prst="rect">
            <a:avLst/>
          </a:prstGeom>
          <a:noFill/>
          <a:ln>
            <a:noFill/>
          </a:ln>
        </p:spPr>
        <p:txBody>
          <a:bodyPr anchorCtr="0" anchor="t" bIns="91425" lIns="91425" rIns="91425" tIns="91425"/>
          <a:lstStyle>
            <a:lvl1pPr indent="0" lvl="0" marL="0" marR="0" rtl="0" algn="ctr">
              <a:lnSpc>
                <a:spcPct val="115000"/>
              </a:lnSpc>
              <a:spcBef>
                <a:spcPts val="0"/>
              </a:spcBef>
              <a:spcAft>
                <a:spcPts val="1600"/>
              </a:spcAft>
              <a:buClr>
                <a:schemeClr val="lt2"/>
              </a:buClr>
              <a:buFont typeface="Roboto"/>
              <a:buNone/>
              <a:defRPr b="0" i="0" sz="1800" u="none" cap="none" strike="noStrike">
                <a:solidFill>
                  <a:schemeClr val="lt2"/>
                </a:solidFill>
                <a:latin typeface="Roboto"/>
                <a:ea typeface="Roboto"/>
                <a:cs typeface="Roboto"/>
                <a:sym typeface="Roboto"/>
              </a:defRPr>
            </a:lvl1pPr>
            <a:lvl2pPr indent="0" lvl="1" marL="457200" marR="0" rtl="0" algn="ctr">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2pPr>
            <a:lvl3pPr indent="0" lvl="2" marL="914400" marR="0" rtl="0" algn="ctr">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3pPr>
            <a:lvl4pPr indent="0" lvl="3" marL="1371600" marR="0" rtl="0" algn="ctr">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4pPr>
            <a:lvl5pPr indent="0" lvl="4" marL="1828800" marR="0" rtl="0" algn="ctr">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5pPr>
            <a:lvl6pPr indent="0" lvl="5" marL="2286000" marR="0" rtl="0" algn="ctr">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6pPr>
            <a:lvl7pPr indent="0" lvl="6" marL="2743200" marR="0" rtl="0" algn="ctr">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7pPr>
            <a:lvl8pPr indent="0" lvl="7" marL="3200400" marR="0" rtl="0" algn="ctr">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8pPr>
            <a:lvl9pPr indent="0" lvl="8" marL="3657600" marR="0" rtl="0" algn="ctr">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9pPr>
          </a:lstStyle>
          <a:p/>
        </p:txBody>
      </p:sp>
      <p:sp>
        <p:nvSpPr>
          <p:cNvPr id="60" name="Shape 60"/>
          <p:cNvSpPr txBox="1"/>
          <p:nvPr>
            <p:ph idx="12" type="sldNum"/>
          </p:nvPr>
        </p:nvSpPr>
        <p:spPr>
          <a:xfrm>
            <a:off x="8523540" y="4695623"/>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bg>
      <p:bgPr>
        <a:solidFill>
          <a:schemeClr val="accent4"/>
        </a:solidFill>
      </p:bgPr>
    </p:bg>
    <p:spTree>
      <p:nvGrpSpPr>
        <p:cNvPr id="61" name="Shape 61"/>
        <p:cNvGrpSpPr/>
        <p:nvPr/>
      </p:nvGrpSpPr>
      <p:grpSpPr>
        <a:xfrm>
          <a:off x="0" y="0"/>
          <a:ext cx="0" cy="0"/>
          <a:chOff x="0" y="0"/>
          <a:chExt cx="0" cy="0"/>
        </a:xfrm>
      </p:grpSpPr>
      <p:sp>
        <p:nvSpPr>
          <p:cNvPr id="62" name="Shape 62"/>
          <p:cNvSpPr txBox="1"/>
          <p:nvPr>
            <p:ph idx="12" type="sldNum"/>
          </p:nvPr>
        </p:nvSpPr>
        <p:spPr>
          <a:xfrm>
            <a:off x="8523540" y="4695623"/>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5" name="Shape 15"/>
        <p:cNvGrpSpPr/>
        <p:nvPr/>
      </p:nvGrpSpPr>
      <p:grpSpPr>
        <a:xfrm>
          <a:off x="0" y="0"/>
          <a:ext cx="0" cy="0"/>
          <a:chOff x="0" y="0"/>
          <a:chExt cx="0" cy="0"/>
        </a:xfrm>
      </p:grpSpPr>
      <p:sp>
        <p:nvSpPr>
          <p:cNvPr id="16" name="Shape 16"/>
          <p:cNvSpPr/>
          <p:nvPr/>
        </p:nvSpPr>
        <p:spPr>
          <a:xfrm flipH="1" rot="10800000">
            <a:off x="0" y="1685999"/>
            <a:ext cx="9144000" cy="3457500"/>
          </a:xfrm>
          <a:prstGeom prst="rect">
            <a:avLst/>
          </a:prstGeom>
          <a:solidFill>
            <a:schemeClr val="accent4"/>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 name="Shape 17"/>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 name="Shape 18"/>
          <p:cNvSpPr txBox="1"/>
          <p:nvPr>
            <p:ph type="title"/>
          </p:nvPr>
        </p:nvSpPr>
        <p:spPr>
          <a:xfrm>
            <a:off x="471900" y="738725"/>
            <a:ext cx="8222100" cy="767699"/>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lt1"/>
              </a:buClr>
              <a:buFont typeface="Roboto"/>
              <a:buNone/>
              <a:defRPr b="0" i="0" sz="3200" u="none" cap="none" strike="noStrike">
                <a:solidFill>
                  <a:schemeClr val="lt1"/>
                </a:solidFill>
                <a:latin typeface="Roboto"/>
                <a:ea typeface="Roboto"/>
                <a:cs typeface="Roboto"/>
                <a:sym typeface="Roboto"/>
              </a:defRPr>
            </a:lvl1pPr>
            <a:lvl2pPr indent="0" lvl="1">
              <a:spcBef>
                <a:spcPts val="0"/>
              </a:spcBef>
              <a:buClr>
                <a:schemeClr val="lt1"/>
              </a:buClr>
              <a:buFont typeface="Roboto"/>
              <a:buNone/>
              <a:defRPr sz="3200">
                <a:solidFill>
                  <a:schemeClr val="lt1"/>
                </a:solidFill>
                <a:latin typeface="Roboto"/>
                <a:ea typeface="Roboto"/>
                <a:cs typeface="Roboto"/>
                <a:sym typeface="Roboto"/>
              </a:defRPr>
            </a:lvl2pPr>
            <a:lvl3pPr indent="0" lvl="2">
              <a:spcBef>
                <a:spcPts val="0"/>
              </a:spcBef>
              <a:buClr>
                <a:schemeClr val="lt1"/>
              </a:buClr>
              <a:buFont typeface="Roboto"/>
              <a:buNone/>
              <a:defRPr sz="3200">
                <a:solidFill>
                  <a:schemeClr val="lt1"/>
                </a:solidFill>
                <a:latin typeface="Roboto"/>
                <a:ea typeface="Roboto"/>
                <a:cs typeface="Roboto"/>
                <a:sym typeface="Roboto"/>
              </a:defRPr>
            </a:lvl3pPr>
            <a:lvl4pPr indent="0" lvl="3">
              <a:spcBef>
                <a:spcPts val="0"/>
              </a:spcBef>
              <a:buClr>
                <a:schemeClr val="lt1"/>
              </a:buClr>
              <a:buFont typeface="Roboto"/>
              <a:buNone/>
              <a:defRPr sz="3200">
                <a:solidFill>
                  <a:schemeClr val="lt1"/>
                </a:solidFill>
                <a:latin typeface="Roboto"/>
                <a:ea typeface="Roboto"/>
                <a:cs typeface="Roboto"/>
                <a:sym typeface="Roboto"/>
              </a:defRPr>
            </a:lvl4pPr>
            <a:lvl5pPr indent="0" lvl="4">
              <a:spcBef>
                <a:spcPts val="0"/>
              </a:spcBef>
              <a:buClr>
                <a:schemeClr val="lt1"/>
              </a:buClr>
              <a:buFont typeface="Roboto"/>
              <a:buNone/>
              <a:defRPr sz="3200">
                <a:solidFill>
                  <a:schemeClr val="lt1"/>
                </a:solidFill>
                <a:latin typeface="Roboto"/>
                <a:ea typeface="Roboto"/>
                <a:cs typeface="Roboto"/>
                <a:sym typeface="Roboto"/>
              </a:defRPr>
            </a:lvl5pPr>
            <a:lvl6pPr indent="0" lvl="5">
              <a:spcBef>
                <a:spcPts val="0"/>
              </a:spcBef>
              <a:buClr>
                <a:schemeClr val="lt1"/>
              </a:buClr>
              <a:buFont typeface="Roboto"/>
              <a:buNone/>
              <a:defRPr sz="3200">
                <a:solidFill>
                  <a:schemeClr val="lt1"/>
                </a:solidFill>
                <a:latin typeface="Roboto"/>
                <a:ea typeface="Roboto"/>
                <a:cs typeface="Roboto"/>
                <a:sym typeface="Roboto"/>
              </a:defRPr>
            </a:lvl6pPr>
            <a:lvl7pPr indent="0" lvl="6">
              <a:spcBef>
                <a:spcPts val="0"/>
              </a:spcBef>
              <a:buClr>
                <a:schemeClr val="lt1"/>
              </a:buClr>
              <a:buFont typeface="Roboto"/>
              <a:buNone/>
              <a:defRPr sz="3200">
                <a:solidFill>
                  <a:schemeClr val="lt1"/>
                </a:solidFill>
                <a:latin typeface="Roboto"/>
                <a:ea typeface="Roboto"/>
                <a:cs typeface="Roboto"/>
                <a:sym typeface="Roboto"/>
              </a:defRPr>
            </a:lvl7pPr>
            <a:lvl8pPr indent="0" lvl="7">
              <a:spcBef>
                <a:spcPts val="0"/>
              </a:spcBef>
              <a:buClr>
                <a:schemeClr val="lt1"/>
              </a:buClr>
              <a:buFont typeface="Roboto"/>
              <a:buNone/>
              <a:defRPr sz="3200">
                <a:solidFill>
                  <a:schemeClr val="lt1"/>
                </a:solidFill>
                <a:latin typeface="Roboto"/>
                <a:ea typeface="Roboto"/>
                <a:cs typeface="Roboto"/>
                <a:sym typeface="Roboto"/>
              </a:defRPr>
            </a:lvl8pPr>
            <a:lvl9pPr indent="0" lvl="8">
              <a:spcBef>
                <a:spcPts val="0"/>
              </a:spcBef>
              <a:buClr>
                <a:schemeClr val="lt1"/>
              </a:buClr>
              <a:buFont typeface="Roboto"/>
              <a:buNone/>
              <a:defRPr sz="3200">
                <a:solidFill>
                  <a:schemeClr val="lt1"/>
                </a:solidFill>
                <a:latin typeface="Roboto"/>
                <a:ea typeface="Roboto"/>
                <a:cs typeface="Roboto"/>
                <a:sym typeface="Roboto"/>
              </a:defRPr>
            </a:lvl9pPr>
          </a:lstStyle>
          <a:p/>
        </p:txBody>
      </p:sp>
      <p:sp>
        <p:nvSpPr>
          <p:cNvPr id="19" name="Shape 19"/>
          <p:cNvSpPr txBox="1"/>
          <p:nvPr>
            <p:ph idx="1" type="body"/>
          </p:nvPr>
        </p:nvSpPr>
        <p:spPr>
          <a:xfrm>
            <a:off x="471900" y="1919075"/>
            <a:ext cx="8222100" cy="27102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lt2"/>
              </a:buClr>
              <a:buFont typeface="Roboto"/>
              <a:buNone/>
              <a:defRPr b="0" i="0" sz="1800" u="none" cap="none" strike="noStrike">
                <a:solidFill>
                  <a:schemeClr val="lt2"/>
                </a:solidFill>
                <a:latin typeface="Roboto"/>
                <a:ea typeface="Roboto"/>
                <a:cs typeface="Roboto"/>
                <a:sym typeface="Roboto"/>
              </a:defRPr>
            </a:lvl1pPr>
            <a:lvl2pPr indent="0" lvl="1" marL="45720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2pPr>
            <a:lvl3pPr indent="0" lvl="2" marL="91440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3pPr>
            <a:lvl4pPr indent="0" lvl="3" marL="137160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4pPr>
            <a:lvl5pPr indent="0" lvl="4" marL="182880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5pPr>
            <a:lvl6pPr indent="0" lvl="5" marL="228600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6pPr>
            <a:lvl7pPr indent="0" lvl="6" marL="274320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7pPr>
            <a:lvl8pPr indent="0" lvl="7" marL="320040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8pPr>
            <a:lvl9pPr indent="0" lvl="8" marL="365760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9pPr>
          </a:lstStyle>
          <a:p/>
        </p:txBody>
      </p:sp>
      <p:sp>
        <p:nvSpPr>
          <p:cNvPr id="20" name="Shape 20"/>
          <p:cNvSpPr txBox="1"/>
          <p:nvPr>
            <p:ph idx="12" type="sldNum"/>
          </p:nvPr>
        </p:nvSpPr>
        <p:spPr>
          <a:xfrm>
            <a:off x="8523540" y="4695623"/>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21" name="Shape 21"/>
        <p:cNvGrpSpPr/>
        <p:nvPr/>
      </p:nvGrpSpPr>
      <p:grpSpPr>
        <a:xfrm>
          <a:off x="0" y="0"/>
          <a:ext cx="0" cy="0"/>
          <a:chOff x="0" y="0"/>
          <a:chExt cx="0" cy="0"/>
        </a:xfrm>
      </p:grpSpPr>
      <p:sp>
        <p:nvSpPr>
          <p:cNvPr id="22" name="Shape 22"/>
          <p:cNvSpPr txBox="1"/>
          <p:nvPr>
            <p:ph type="title"/>
          </p:nvPr>
        </p:nvSpPr>
        <p:spPr>
          <a:xfrm>
            <a:off x="460950" y="2065350"/>
            <a:ext cx="8222100" cy="1012799"/>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lt1"/>
              </a:buClr>
              <a:buFont typeface="Roboto"/>
              <a:buNone/>
              <a:defRPr b="0" i="0" sz="4200" u="none" cap="none" strike="noStrike">
                <a:solidFill>
                  <a:schemeClr val="lt1"/>
                </a:solidFill>
                <a:latin typeface="Roboto"/>
                <a:ea typeface="Roboto"/>
                <a:cs typeface="Roboto"/>
                <a:sym typeface="Roboto"/>
              </a:defRPr>
            </a:lvl1pPr>
            <a:lvl2pPr indent="0" lvl="1">
              <a:spcBef>
                <a:spcPts val="0"/>
              </a:spcBef>
              <a:buClr>
                <a:schemeClr val="lt1"/>
              </a:buClr>
              <a:buFont typeface="Roboto"/>
              <a:buNone/>
              <a:defRPr sz="4200">
                <a:solidFill>
                  <a:schemeClr val="lt1"/>
                </a:solidFill>
                <a:latin typeface="Roboto"/>
                <a:ea typeface="Roboto"/>
                <a:cs typeface="Roboto"/>
                <a:sym typeface="Roboto"/>
              </a:defRPr>
            </a:lvl2pPr>
            <a:lvl3pPr indent="0" lvl="2">
              <a:spcBef>
                <a:spcPts val="0"/>
              </a:spcBef>
              <a:buClr>
                <a:schemeClr val="lt1"/>
              </a:buClr>
              <a:buFont typeface="Roboto"/>
              <a:buNone/>
              <a:defRPr sz="4200">
                <a:solidFill>
                  <a:schemeClr val="lt1"/>
                </a:solidFill>
                <a:latin typeface="Roboto"/>
                <a:ea typeface="Roboto"/>
                <a:cs typeface="Roboto"/>
                <a:sym typeface="Roboto"/>
              </a:defRPr>
            </a:lvl3pPr>
            <a:lvl4pPr indent="0" lvl="3">
              <a:spcBef>
                <a:spcPts val="0"/>
              </a:spcBef>
              <a:buClr>
                <a:schemeClr val="lt1"/>
              </a:buClr>
              <a:buFont typeface="Roboto"/>
              <a:buNone/>
              <a:defRPr sz="4200">
                <a:solidFill>
                  <a:schemeClr val="lt1"/>
                </a:solidFill>
                <a:latin typeface="Roboto"/>
                <a:ea typeface="Roboto"/>
                <a:cs typeface="Roboto"/>
                <a:sym typeface="Roboto"/>
              </a:defRPr>
            </a:lvl4pPr>
            <a:lvl5pPr indent="0" lvl="4">
              <a:spcBef>
                <a:spcPts val="0"/>
              </a:spcBef>
              <a:buClr>
                <a:schemeClr val="lt1"/>
              </a:buClr>
              <a:buFont typeface="Roboto"/>
              <a:buNone/>
              <a:defRPr sz="4200">
                <a:solidFill>
                  <a:schemeClr val="lt1"/>
                </a:solidFill>
                <a:latin typeface="Roboto"/>
                <a:ea typeface="Roboto"/>
                <a:cs typeface="Roboto"/>
                <a:sym typeface="Roboto"/>
              </a:defRPr>
            </a:lvl5pPr>
            <a:lvl6pPr indent="0" lvl="5">
              <a:spcBef>
                <a:spcPts val="0"/>
              </a:spcBef>
              <a:buClr>
                <a:schemeClr val="lt1"/>
              </a:buClr>
              <a:buFont typeface="Roboto"/>
              <a:buNone/>
              <a:defRPr sz="4200">
                <a:solidFill>
                  <a:schemeClr val="lt1"/>
                </a:solidFill>
                <a:latin typeface="Roboto"/>
                <a:ea typeface="Roboto"/>
                <a:cs typeface="Roboto"/>
                <a:sym typeface="Roboto"/>
              </a:defRPr>
            </a:lvl6pPr>
            <a:lvl7pPr indent="0" lvl="6">
              <a:spcBef>
                <a:spcPts val="0"/>
              </a:spcBef>
              <a:buClr>
                <a:schemeClr val="lt1"/>
              </a:buClr>
              <a:buFont typeface="Roboto"/>
              <a:buNone/>
              <a:defRPr sz="4200">
                <a:solidFill>
                  <a:schemeClr val="lt1"/>
                </a:solidFill>
                <a:latin typeface="Roboto"/>
                <a:ea typeface="Roboto"/>
                <a:cs typeface="Roboto"/>
                <a:sym typeface="Roboto"/>
              </a:defRPr>
            </a:lvl7pPr>
            <a:lvl8pPr indent="0" lvl="7">
              <a:spcBef>
                <a:spcPts val="0"/>
              </a:spcBef>
              <a:buClr>
                <a:schemeClr val="lt1"/>
              </a:buClr>
              <a:buFont typeface="Roboto"/>
              <a:buNone/>
              <a:defRPr sz="4200">
                <a:solidFill>
                  <a:schemeClr val="lt1"/>
                </a:solidFill>
                <a:latin typeface="Roboto"/>
                <a:ea typeface="Roboto"/>
                <a:cs typeface="Roboto"/>
                <a:sym typeface="Roboto"/>
              </a:defRPr>
            </a:lvl8pPr>
            <a:lvl9pPr indent="0" lvl="8">
              <a:spcBef>
                <a:spcPts val="0"/>
              </a:spcBef>
              <a:buClr>
                <a:schemeClr val="lt1"/>
              </a:buClr>
              <a:buFont typeface="Roboto"/>
              <a:buNone/>
              <a:defRPr sz="4200">
                <a:solidFill>
                  <a:schemeClr val="lt1"/>
                </a:solidFill>
                <a:latin typeface="Roboto"/>
                <a:ea typeface="Roboto"/>
                <a:cs typeface="Roboto"/>
                <a:sym typeface="Roboto"/>
              </a:defRPr>
            </a:lvl9pPr>
          </a:lstStyle>
          <a:p/>
        </p:txBody>
      </p:sp>
      <p:sp>
        <p:nvSpPr>
          <p:cNvPr id="23" name="Shape 23"/>
          <p:cNvSpPr txBox="1"/>
          <p:nvPr>
            <p:ph idx="12" type="sldNum"/>
          </p:nvPr>
        </p:nvSpPr>
        <p:spPr>
          <a:xfrm>
            <a:off x="8523540" y="4695623"/>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lt1"/>
              </a:buClr>
              <a:buSzPct val="25000"/>
              <a:buFont typeface="Arial"/>
              <a:buNone/>
            </a:pPr>
            <a:fld id="{00000000-1234-1234-1234-123412341234}" type="slidenum">
              <a:rPr b="0" i="0" lang="en" sz="1400" u="none" cap="none" strike="noStrike">
                <a:solidFill>
                  <a:schemeClr val="lt1"/>
                </a:solidFill>
                <a:latin typeface="Arial"/>
                <a:ea typeface="Arial"/>
                <a:cs typeface="Arial"/>
                <a:sym typeface="Arial"/>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4" name="Shape 24"/>
        <p:cNvGrpSpPr/>
        <p:nvPr/>
      </p:nvGrpSpPr>
      <p:grpSpPr>
        <a:xfrm>
          <a:off x="0" y="0"/>
          <a:ext cx="0" cy="0"/>
          <a:chOff x="0" y="0"/>
          <a:chExt cx="0" cy="0"/>
        </a:xfrm>
      </p:grpSpPr>
      <p:sp>
        <p:nvSpPr>
          <p:cNvPr id="25" name="Shape 25"/>
          <p:cNvSpPr/>
          <p:nvPr/>
        </p:nvSpPr>
        <p:spPr>
          <a:xfrm flipH="1" rot="10800000">
            <a:off x="0" y="1685999"/>
            <a:ext cx="9144000" cy="3457500"/>
          </a:xfrm>
          <a:prstGeom prst="rect">
            <a:avLst/>
          </a:prstGeom>
          <a:solidFill>
            <a:schemeClr val="accent4"/>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6" name="Shape 2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7" name="Shape 27"/>
          <p:cNvSpPr txBox="1"/>
          <p:nvPr>
            <p:ph type="title"/>
          </p:nvPr>
        </p:nvSpPr>
        <p:spPr>
          <a:xfrm>
            <a:off x="471900" y="738725"/>
            <a:ext cx="8222100" cy="767699"/>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lt1"/>
              </a:buClr>
              <a:buFont typeface="Roboto"/>
              <a:buNone/>
              <a:defRPr b="0" i="0" sz="3200" u="none" cap="none" strike="noStrike">
                <a:solidFill>
                  <a:schemeClr val="lt1"/>
                </a:solidFill>
                <a:latin typeface="Roboto"/>
                <a:ea typeface="Roboto"/>
                <a:cs typeface="Roboto"/>
                <a:sym typeface="Roboto"/>
              </a:defRPr>
            </a:lvl1pPr>
            <a:lvl2pPr indent="0" lvl="1">
              <a:spcBef>
                <a:spcPts val="0"/>
              </a:spcBef>
              <a:buClr>
                <a:schemeClr val="lt1"/>
              </a:buClr>
              <a:buFont typeface="Roboto"/>
              <a:buNone/>
              <a:defRPr sz="3200">
                <a:solidFill>
                  <a:schemeClr val="lt1"/>
                </a:solidFill>
                <a:latin typeface="Roboto"/>
                <a:ea typeface="Roboto"/>
                <a:cs typeface="Roboto"/>
                <a:sym typeface="Roboto"/>
              </a:defRPr>
            </a:lvl2pPr>
            <a:lvl3pPr indent="0" lvl="2">
              <a:spcBef>
                <a:spcPts val="0"/>
              </a:spcBef>
              <a:buClr>
                <a:schemeClr val="lt1"/>
              </a:buClr>
              <a:buFont typeface="Roboto"/>
              <a:buNone/>
              <a:defRPr sz="3200">
                <a:solidFill>
                  <a:schemeClr val="lt1"/>
                </a:solidFill>
                <a:latin typeface="Roboto"/>
                <a:ea typeface="Roboto"/>
                <a:cs typeface="Roboto"/>
                <a:sym typeface="Roboto"/>
              </a:defRPr>
            </a:lvl3pPr>
            <a:lvl4pPr indent="0" lvl="3">
              <a:spcBef>
                <a:spcPts val="0"/>
              </a:spcBef>
              <a:buClr>
                <a:schemeClr val="lt1"/>
              </a:buClr>
              <a:buFont typeface="Roboto"/>
              <a:buNone/>
              <a:defRPr sz="3200">
                <a:solidFill>
                  <a:schemeClr val="lt1"/>
                </a:solidFill>
                <a:latin typeface="Roboto"/>
                <a:ea typeface="Roboto"/>
                <a:cs typeface="Roboto"/>
                <a:sym typeface="Roboto"/>
              </a:defRPr>
            </a:lvl4pPr>
            <a:lvl5pPr indent="0" lvl="4">
              <a:spcBef>
                <a:spcPts val="0"/>
              </a:spcBef>
              <a:buClr>
                <a:schemeClr val="lt1"/>
              </a:buClr>
              <a:buFont typeface="Roboto"/>
              <a:buNone/>
              <a:defRPr sz="3200">
                <a:solidFill>
                  <a:schemeClr val="lt1"/>
                </a:solidFill>
                <a:latin typeface="Roboto"/>
                <a:ea typeface="Roboto"/>
                <a:cs typeface="Roboto"/>
                <a:sym typeface="Roboto"/>
              </a:defRPr>
            </a:lvl5pPr>
            <a:lvl6pPr indent="0" lvl="5">
              <a:spcBef>
                <a:spcPts val="0"/>
              </a:spcBef>
              <a:buClr>
                <a:schemeClr val="lt1"/>
              </a:buClr>
              <a:buFont typeface="Roboto"/>
              <a:buNone/>
              <a:defRPr sz="3200">
                <a:solidFill>
                  <a:schemeClr val="lt1"/>
                </a:solidFill>
                <a:latin typeface="Roboto"/>
                <a:ea typeface="Roboto"/>
                <a:cs typeface="Roboto"/>
                <a:sym typeface="Roboto"/>
              </a:defRPr>
            </a:lvl6pPr>
            <a:lvl7pPr indent="0" lvl="6">
              <a:spcBef>
                <a:spcPts val="0"/>
              </a:spcBef>
              <a:buClr>
                <a:schemeClr val="lt1"/>
              </a:buClr>
              <a:buFont typeface="Roboto"/>
              <a:buNone/>
              <a:defRPr sz="3200">
                <a:solidFill>
                  <a:schemeClr val="lt1"/>
                </a:solidFill>
                <a:latin typeface="Roboto"/>
                <a:ea typeface="Roboto"/>
                <a:cs typeface="Roboto"/>
                <a:sym typeface="Roboto"/>
              </a:defRPr>
            </a:lvl7pPr>
            <a:lvl8pPr indent="0" lvl="7">
              <a:spcBef>
                <a:spcPts val="0"/>
              </a:spcBef>
              <a:buClr>
                <a:schemeClr val="lt1"/>
              </a:buClr>
              <a:buFont typeface="Roboto"/>
              <a:buNone/>
              <a:defRPr sz="3200">
                <a:solidFill>
                  <a:schemeClr val="lt1"/>
                </a:solidFill>
                <a:latin typeface="Roboto"/>
                <a:ea typeface="Roboto"/>
                <a:cs typeface="Roboto"/>
                <a:sym typeface="Roboto"/>
              </a:defRPr>
            </a:lvl8pPr>
            <a:lvl9pPr indent="0" lvl="8">
              <a:spcBef>
                <a:spcPts val="0"/>
              </a:spcBef>
              <a:buClr>
                <a:schemeClr val="lt1"/>
              </a:buClr>
              <a:buFont typeface="Roboto"/>
              <a:buNone/>
              <a:defRPr sz="3200">
                <a:solidFill>
                  <a:schemeClr val="lt1"/>
                </a:solidFill>
                <a:latin typeface="Roboto"/>
                <a:ea typeface="Roboto"/>
                <a:cs typeface="Roboto"/>
                <a:sym typeface="Roboto"/>
              </a:defRPr>
            </a:lvl9pPr>
          </a:lstStyle>
          <a:p/>
        </p:txBody>
      </p:sp>
      <p:sp>
        <p:nvSpPr>
          <p:cNvPr id="28" name="Shape 28"/>
          <p:cNvSpPr txBox="1"/>
          <p:nvPr>
            <p:ph idx="1" type="body"/>
          </p:nvPr>
        </p:nvSpPr>
        <p:spPr>
          <a:xfrm>
            <a:off x="471900" y="1919075"/>
            <a:ext cx="3999899" cy="2710198"/>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1pPr>
            <a:lvl2pPr indent="0" lvl="1" marL="457200" marR="0" rtl="0" algn="l">
              <a:lnSpc>
                <a:spcPct val="115000"/>
              </a:lnSpc>
              <a:spcBef>
                <a:spcPts val="0"/>
              </a:spcBef>
              <a:spcAft>
                <a:spcPts val="1600"/>
              </a:spcAft>
              <a:buClr>
                <a:schemeClr val="lt2"/>
              </a:buClr>
              <a:buFont typeface="Roboto"/>
              <a:buNone/>
              <a:defRPr b="0" i="0" sz="1200" u="none" cap="none" strike="noStrike">
                <a:solidFill>
                  <a:schemeClr val="lt2"/>
                </a:solidFill>
                <a:latin typeface="Roboto"/>
                <a:ea typeface="Roboto"/>
                <a:cs typeface="Roboto"/>
                <a:sym typeface="Roboto"/>
              </a:defRPr>
            </a:lvl2pPr>
            <a:lvl3pPr indent="0" lvl="2" marL="914400" marR="0" rtl="0" algn="l">
              <a:lnSpc>
                <a:spcPct val="115000"/>
              </a:lnSpc>
              <a:spcBef>
                <a:spcPts val="0"/>
              </a:spcBef>
              <a:spcAft>
                <a:spcPts val="1600"/>
              </a:spcAft>
              <a:buClr>
                <a:schemeClr val="lt2"/>
              </a:buClr>
              <a:buFont typeface="Roboto"/>
              <a:buNone/>
              <a:defRPr b="0" i="0" sz="1200" u="none" cap="none" strike="noStrike">
                <a:solidFill>
                  <a:schemeClr val="lt2"/>
                </a:solidFill>
                <a:latin typeface="Roboto"/>
                <a:ea typeface="Roboto"/>
                <a:cs typeface="Roboto"/>
                <a:sym typeface="Roboto"/>
              </a:defRPr>
            </a:lvl3pPr>
            <a:lvl4pPr indent="0" lvl="3" marL="1371600" marR="0" rtl="0" algn="l">
              <a:lnSpc>
                <a:spcPct val="115000"/>
              </a:lnSpc>
              <a:spcBef>
                <a:spcPts val="0"/>
              </a:spcBef>
              <a:spcAft>
                <a:spcPts val="1600"/>
              </a:spcAft>
              <a:buClr>
                <a:schemeClr val="lt2"/>
              </a:buClr>
              <a:buFont typeface="Roboto"/>
              <a:buNone/>
              <a:defRPr b="0" i="0" sz="1200" u="none" cap="none" strike="noStrike">
                <a:solidFill>
                  <a:schemeClr val="lt2"/>
                </a:solidFill>
                <a:latin typeface="Roboto"/>
                <a:ea typeface="Roboto"/>
                <a:cs typeface="Roboto"/>
                <a:sym typeface="Roboto"/>
              </a:defRPr>
            </a:lvl4pPr>
            <a:lvl5pPr indent="0" lvl="4" marL="1828800" marR="0" rtl="0" algn="l">
              <a:lnSpc>
                <a:spcPct val="115000"/>
              </a:lnSpc>
              <a:spcBef>
                <a:spcPts val="0"/>
              </a:spcBef>
              <a:spcAft>
                <a:spcPts val="1600"/>
              </a:spcAft>
              <a:buClr>
                <a:schemeClr val="lt2"/>
              </a:buClr>
              <a:buFont typeface="Roboto"/>
              <a:buNone/>
              <a:defRPr b="0" i="0" sz="1200" u="none" cap="none" strike="noStrike">
                <a:solidFill>
                  <a:schemeClr val="lt2"/>
                </a:solidFill>
                <a:latin typeface="Roboto"/>
                <a:ea typeface="Roboto"/>
                <a:cs typeface="Roboto"/>
                <a:sym typeface="Roboto"/>
              </a:defRPr>
            </a:lvl5pPr>
            <a:lvl6pPr indent="0" lvl="5" marL="2286000" marR="0" rtl="0" algn="l">
              <a:lnSpc>
                <a:spcPct val="115000"/>
              </a:lnSpc>
              <a:spcBef>
                <a:spcPts val="0"/>
              </a:spcBef>
              <a:spcAft>
                <a:spcPts val="1600"/>
              </a:spcAft>
              <a:buClr>
                <a:schemeClr val="lt2"/>
              </a:buClr>
              <a:buFont typeface="Roboto"/>
              <a:buNone/>
              <a:defRPr b="0" i="0" sz="1200" u="none" cap="none" strike="noStrike">
                <a:solidFill>
                  <a:schemeClr val="lt2"/>
                </a:solidFill>
                <a:latin typeface="Roboto"/>
                <a:ea typeface="Roboto"/>
                <a:cs typeface="Roboto"/>
                <a:sym typeface="Roboto"/>
              </a:defRPr>
            </a:lvl6pPr>
            <a:lvl7pPr indent="0" lvl="6" marL="2743200" marR="0" rtl="0" algn="l">
              <a:lnSpc>
                <a:spcPct val="115000"/>
              </a:lnSpc>
              <a:spcBef>
                <a:spcPts val="0"/>
              </a:spcBef>
              <a:spcAft>
                <a:spcPts val="1600"/>
              </a:spcAft>
              <a:buClr>
                <a:schemeClr val="lt2"/>
              </a:buClr>
              <a:buFont typeface="Roboto"/>
              <a:buNone/>
              <a:defRPr b="0" i="0" sz="1200" u="none" cap="none" strike="noStrike">
                <a:solidFill>
                  <a:schemeClr val="lt2"/>
                </a:solidFill>
                <a:latin typeface="Roboto"/>
                <a:ea typeface="Roboto"/>
                <a:cs typeface="Roboto"/>
                <a:sym typeface="Roboto"/>
              </a:defRPr>
            </a:lvl7pPr>
            <a:lvl8pPr indent="0" lvl="7" marL="3200400" marR="0" rtl="0" algn="l">
              <a:lnSpc>
                <a:spcPct val="115000"/>
              </a:lnSpc>
              <a:spcBef>
                <a:spcPts val="0"/>
              </a:spcBef>
              <a:spcAft>
                <a:spcPts val="1600"/>
              </a:spcAft>
              <a:buClr>
                <a:schemeClr val="lt2"/>
              </a:buClr>
              <a:buFont typeface="Roboto"/>
              <a:buNone/>
              <a:defRPr b="0" i="0" sz="1200" u="none" cap="none" strike="noStrike">
                <a:solidFill>
                  <a:schemeClr val="lt2"/>
                </a:solidFill>
                <a:latin typeface="Roboto"/>
                <a:ea typeface="Roboto"/>
                <a:cs typeface="Roboto"/>
                <a:sym typeface="Roboto"/>
              </a:defRPr>
            </a:lvl8pPr>
            <a:lvl9pPr indent="0" lvl="8" marL="3657600" marR="0" rtl="0" algn="l">
              <a:lnSpc>
                <a:spcPct val="115000"/>
              </a:lnSpc>
              <a:spcBef>
                <a:spcPts val="0"/>
              </a:spcBef>
              <a:spcAft>
                <a:spcPts val="1600"/>
              </a:spcAft>
              <a:buClr>
                <a:schemeClr val="lt2"/>
              </a:buClr>
              <a:buFont typeface="Roboto"/>
              <a:buNone/>
              <a:defRPr b="0" i="0" sz="1200" u="none" cap="none" strike="noStrike">
                <a:solidFill>
                  <a:schemeClr val="lt2"/>
                </a:solidFill>
                <a:latin typeface="Roboto"/>
                <a:ea typeface="Roboto"/>
                <a:cs typeface="Roboto"/>
                <a:sym typeface="Roboto"/>
              </a:defRPr>
            </a:lvl9pPr>
          </a:lstStyle>
          <a:p/>
        </p:txBody>
      </p:sp>
      <p:sp>
        <p:nvSpPr>
          <p:cNvPr id="29" name="Shape 29"/>
          <p:cNvSpPr txBox="1"/>
          <p:nvPr>
            <p:ph idx="2" type="body"/>
          </p:nvPr>
        </p:nvSpPr>
        <p:spPr>
          <a:xfrm>
            <a:off x="4694250" y="1919075"/>
            <a:ext cx="3999899" cy="2710198"/>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1pPr>
            <a:lvl2pPr indent="0" lvl="1" marL="457200" marR="0" rtl="0" algn="l">
              <a:lnSpc>
                <a:spcPct val="115000"/>
              </a:lnSpc>
              <a:spcBef>
                <a:spcPts val="0"/>
              </a:spcBef>
              <a:spcAft>
                <a:spcPts val="1600"/>
              </a:spcAft>
              <a:buClr>
                <a:schemeClr val="lt2"/>
              </a:buClr>
              <a:buFont typeface="Roboto"/>
              <a:buNone/>
              <a:defRPr b="0" i="0" sz="1200" u="none" cap="none" strike="noStrike">
                <a:solidFill>
                  <a:schemeClr val="lt2"/>
                </a:solidFill>
                <a:latin typeface="Roboto"/>
                <a:ea typeface="Roboto"/>
                <a:cs typeface="Roboto"/>
                <a:sym typeface="Roboto"/>
              </a:defRPr>
            </a:lvl2pPr>
            <a:lvl3pPr indent="0" lvl="2" marL="914400" marR="0" rtl="0" algn="l">
              <a:lnSpc>
                <a:spcPct val="115000"/>
              </a:lnSpc>
              <a:spcBef>
                <a:spcPts val="0"/>
              </a:spcBef>
              <a:spcAft>
                <a:spcPts val="1600"/>
              </a:spcAft>
              <a:buClr>
                <a:schemeClr val="lt2"/>
              </a:buClr>
              <a:buFont typeface="Roboto"/>
              <a:buNone/>
              <a:defRPr b="0" i="0" sz="1200" u="none" cap="none" strike="noStrike">
                <a:solidFill>
                  <a:schemeClr val="lt2"/>
                </a:solidFill>
                <a:latin typeface="Roboto"/>
                <a:ea typeface="Roboto"/>
                <a:cs typeface="Roboto"/>
                <a:sym typeface="Roboto"/>
              </a:defRPr>
            </a:lvl3pPr>
            <a:lvl4pPr indent="0" lvl="3" marL="1371600" marR="0" rtl="0" algn="l">
              <a:lnSpc>
                <a:spcPct val="115000"/>
              </a:lnSpc>
              <a:spcBef>
                <a:spcPts val="0"/>
              </a:spcBef>
              <a:spcAft>
                <a:spcPts val="1600"/>
              </a:spcAft>
              <a:buClr>
                <a:schemeClr val="lt2"/>
              </a:buClr>
              <a:buFont typeface="Roboto"/>
              <a:buNone/>
              <a:defRPr b="0" i="0" sz="1200" u="none" cap="none" strike="noStrike">
                <a:solidFill>
                  <a:schemeClr val="lt2"/>
                </a:solidFill>
                <a:latin typeface="Roboto"/>
                <a:ea typeface="Roboto"/>
                <a:cs typeface="Roboto"/>
                <a:sym typeface="Roboto"/>
              </a:defRPr>
            </a:lvl4pPr>
            <a:lvl5pPr indent="0" lvl="4" marL="1828800" marR="0" rtl="0" algn="l">
              <a:lnSpc>
                <a:spcPct val="115000"/>
              </a:lnSpc>
              <a:spcBef>
                <a:spcPts val="0"/>
              </a:spcBef>
              <a:spcAft>
                <a:spcPts val="1600"/>
              </a:spcAft>
              <a:buClr>
                <a:schemeClr val="lt2"/>
              </a:buClr>
              <a:buFont typeface="Roboto"/>
              <a:buNone/>
              <a:defRPr b="0" i="0" sz="1200" u="none" cap="none" strike="noStrike">
                <a:solidFill>
                  <a:schemeClr val="lt2"/>
                </a:solidFill>
                <a:latin typeface="Roboto"/>
                <a:ea typeface="Roboto"/>
                <a:cs typeface="Roboto"/>
                <a:sym typeface="Roboto"/>
              </a:defRPr>
            </a:lvl5pPr>
            <a:lvl6pPr indent="0" lvl="5" marL="2286000" marR="0" rtl="0" algn="l">
              <a:lnSpc>
                <a:spcPct val="115000"/>
              </a:lnSpc>
              <a:spcBef>
                <a:spcPts val="0"/>
              </a:spcBef>
              <a:spcAft>
                <a:spcPts val="1600"/>
              </a:spcAft>
              <a:buClr>
                <a:schemeClr val="lt2"/>
              </a:buClr>
              <a:buFont typeface="Roboto"/>
              <a:buNone/>
              <a:defRPr b="0" i="0" sz="1200" u="none" cap="none" strike="noStrike">
                <a:solidFill>
                  <a:schemeClr val="lt2"/>
                </a:solidFill>
                <a:latin typeface="Roboto"/>
                <a:ea typeface="Roboto"/>
                <a:cs typeface="Roboto"/>
                <a:sym typeface="Roboto"/>
              </a:defRPr>
            </a:lvl6pPr>
            <a:lvl7pPr indent="0" lvl="6" marL="2743200" marR="0" rtl="0" algn="l">
              <a:lnSpc>
                <a:spcPct val="115000"/>
              </a:lnSpc>
              <a:spcBef>
                <a:spcPts val="0"/>
              </a:spcBef>
              <a:spcAft>
                <a:spcPts val="1600"/>
              </a:spcAft>
              <a:buClr>
                <a:schemeClr val="lt2"/>
              </a:buClr>
              <a:buFont typeface="Roboto"/>
              <a:buNone/>
              <a:defRPr b="0" i="0" sz="1200" u="none" cap="none" strike="noStrike">
                <a:solidFill>
                  <a:schemeClr val="lt2"/>
                </a:solidFill>
                <a:latin typeface="Roboto"/>
                <a:ea typeface="Roboto"/>
                <a:cs typeface="Roboto"/>
                <a:sym typeface="Roboto"/>
              </a:defRPr>
            </a:lvl7pPr>
            <a:lvl8pPr indent="0" lvl="7" marL="3200400" marR="0" rtl="0" algn="l">
              <a:lnSpc>
                <a:spcPct val="115000"/>
              </a:lnSpc>
              <a:spcBef>
                <a:spcPts val="0"/>
              </a:spcBef>
              <a:spcAft>
                <a:spcPts val="1600"/>
              </a:spcAft>
              <a:buClr>
                <a:schemeClr val="lt2"/>
              </a:buClr>
              <a:buFont typeface="Roboto"/>
              <a:buNone/>
              <a:defRPr b="0" i="0" sz="1200" u="none" cap="none" strike="noStrike">
                <a:solidFill>
                  <a:schemeClr val="lt2"/>
                </a:solidFill>
                <a:latin typeface="Roboto"/>
                <a:ea typeface="Roboto"/>
                <a:cs typeface="Roboto"/>
                <a:sym typeface="Roboto"/>
              </a:defRPr>
            </a:lvl8pPr>
            <a:lvl9pPr indent="0" lvl="8" marL="3657600" marR="0" rtl="0" algn="l">
              <a:lnSpc>
                <a:spcPct val="115000"/>
              </a:lnSpc>
              <a:spcBef>
                <a:spcPts val="0"/>
              </a:spcBef>
              <a:spcAft>
                <a:spcPts val="1600"/>
              </a:spcAft>
              <a:buClr>
                <a:schemeClr val="lt2"/>
              </a:buClr>
              <a:buFont typeface="Roboto"/>
              <a:buNone/>
              <a:defRPr b="0" i="0" sz="1200" u="none" cap="none" strike="noStrike">
                <a:solidFill>
                  <a:schemeClr val="lt2"/>
                </a:solidFill>
                <a:latin typeface="Roboto"/>
                <a:ea typeface="Roboto"/>
                <a:cs typeface="Roboto"/>
                <a:sym typeface="Roboto"/>
              </a:defRPr>
            </a:lvl9pPr>
          </a:lstStyle>
          <a:p/>
        </p:txBody>
      </p:sp>
      <p:sp>
        <p:nvSpPr>
          <p:cNvPr id="30" name="Shape 30"/>
          <p:cNvSpPr txBox="1"/>
          <p:nvPr>
            <p:ph idx="12" type="sldNum"/>
          </p:nvPr>
        </p:nvSpPr>
        <p:spPr>
          <a:xfrm>
            <a:off x="8523540" y="4695623"/>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1" name="Shape 31"/>
        <p:cNvGrpSpPr/>
        <p:nvPr/>
      </p:nvGrpSpPr>
      <p:grpSpPr>
        <a:xfrm>
          <a:off x="0" y="0"/>
          <a:ext cx="0" cy="0"/>
          <a:chOff x="0" y="0"/>
          <a:chExt cx="0" cy="0"/>
        </a:xfrm>
      </p:grpSpPr>
      <p:sp>
        <p:nvSpPr>
          <p:cNvPr id="32" name="Shape 32"/>
          <p:cNvSpPr txBox="1"/>
          <p:nvPr>
            <p:ph type="title"/>
          </p:nvPr>
        </p:nvSpPr>
        <p:spPr>
          <a:xfrm>
            <a:off x="490250" y="488250"/>
            <a:ext cx="6227100" cy="40908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lt1"/>
              </a:buClr>
              <a:buFont typeface="Roboto"/>
              <a:buNone/>
              <a:defRPr b="0" i="0" sz="6000" u="none" cap="none" strike="noStrike">
                <a:solidFill>
                  <a:schemeClr val="lt1"/>
                </a:solidFill>
                <a:latin typeface="Roboto"/>
                <a:ea typeface="Roboto"/>
                <a:cs typeface="Roboto"/>
                <a:sym typeface="Roboto"/>
              </a:defRPr>
            </a:lvl1pPr>
            <a:lvl2pPr indent="0" lvl="1">
              <a:spcBef>
                <a:spcPts val="0"/>
              </a:spcBef>
              <a:buClr>
                <a:schemeClr val="lt1"/>
              </a:buClr>
              <a:buFont typeface="Roboto"/>
              <a:buNone/>
              <a:defRPr sz="6000">
                <a:solidFill>
                  <a:schemeClr val="lt1"/>
                </a:solidFill>
                <a:latin typeface="Roboto"/>
                <a:ea typeface="Roboto"/>
                <a:cs typeface="Roboto"/>
                <a:sym typeface="Roboto"/>
              </a:defRPr>
            </a:lvl2pPr>
            <a:lvl3pPr indent="0" lvl="2">
              <a:spcBef>
                <a:spcPts val="0"/>
              </a:spcBef>
              <a:buClr>
                <a:schemeClr val="lt1"/>
              </a:buClr>
              <a:buFont typeface="Roboto"/>
              <a:buNone/>
              <a:defRPr sz="6000">
                <a:solidFill>
                  <a:schemeClr val="lt1"/>
                </a:solidFill>
                <a:latin typeface="Roboto"/>
                <a:ea typeface="Roboto"/>
                <a:cs typeface="Roboto"/>
                <a:sym typeface="Roboto"/>
              </a:defRPr>
            </a:lvl3pPr>
            <a:lvl4pPr indent="0" lvl="3">
              <a:spcBef>
                <a:spcPts val="0"/>
              </a:spcBef>
              <a:buClr>
                <a:schemeClr val="lt1"/>
              </a:buClr>
              <a:buFont typeface="Roboto"/>
              <a:buNone/>
              <a:defRPr sz="6000">
                <a:solidFill>
                  <a:schemeClr val="lt1"/>
                </a:solidFill>
                <a:latin typeface="Roboto"/>
                <a:ea typeface="Roboto"/>
                <a:cs typeface="Roboto"/>
                <a:sym typeface="Roboto"/>
              </a:defRPr>
            </a:lvl4pPr>
            <a:lvl5pPr indent="0" lvl="4">
              <a:spcBef>
                <a:spcPts val="0"/>
              </a:spcBef>
              <a:buClr>
                <a:schemeClr val="lt1"/>
              </a:buClr>
              <a:buFont typeface="Roboto"/>
              <a:buNone/>
              <a:defRPr sz="6000">
                <a:solidFill>
                  <a:schemeClr val="lt1"/>
                </a:solidFill>
                <a:latin typeface="Roboto"/>
                <a:ea typeface="Roboto"/>
                <a:cs typeface="Roboto"/>
                <a:sym typeface="Roboto"/>
              </a:defRPr>
            </a:lvl5pPr>
            <a:lvl6pPr indent="0" lvl="5">
              <a:spcBef>
                <a:spcPts val="0"/>
              </a:spcBef>
              <a:buClr>
                <a:schemeClr val="lt1"/>
              </a:buClr>
              <a:buFont typeface="Roboto"/>
              <a:buNone/>
              <a:defRPr sz="6000">
                <a:solidFill>
                  <a:schemeClr val="lt1"/>
                </a:solidFill>
                <a:latin typeface="Roboto"/>
                <a:ea typeface="Roboto"/>
                <a:cs typeface="Roboto"/>
                <a:sym typeface="Roboto"/>
              </a:defRPr>
            </a:lvl6pPr>
            <a:lvl7pPr indent="0" lvl="6">
              <a:spcBef>
                <a:spcPts val="0"/>
              </a:spcBef>
              <a:buClr>
                <a:schemeClr val="lt1"/>
              </a:buClr>
              <a:buFont typeface="Roboto"/>
              <a:buNone/>
              <a:defRPr sz="6000">
                <a:solidFill>
                  <a:schemeClr val="lt1"/>
                </a:solidFill>
                <a:latin typeface="Roboto"/>
                <a:ea typeface="Roboto"/>
                <a:cs typeface="Roboto"/>
                <a:sym typeface="Roboto"/>
              </a:defRPr>
            </a:lvl7pPr>
            <a:lvl8pPr indent="0" lvl="7">
              <a:spcBef>
                <a:spcPts val="0"/>
              </a:spcBef>
              <a:buClr>
                <a:schemeClr val="lt1"/>
              </a:buClr>
              <a:buFont typeface="Roboto"/>
              <a:buNone/>
              <a:defRPr sz="6000">
                <a:solidFill>
                  <a:schemeClr val="lt1"/>
                </a:solidFill>
                <a:latin typeface="Roboto"/>
                <a:ea typeface="Roboto"/>
                <a:cs typeface="Roboto"/>
                <a:sym typeface="Roboto"/>
              </a:defRPr>
            </a:lvl8pPr>
            <a:lvl9pPr indent="0" lvl="8">
              <a:spcBef>
                <a:spcPts val="0"/>
              </a:spcBef>
              <a:buClr>
                <a:schemeClr val="lt1"/>
              </a:buClr>
              <a:buFont typeface="Roboto"/>
              <a:buNone/>
              <a:defRPr sz="6000">
                <a:solidFill>
                  <a:schemeClr val="lt1"/>
                </a:solidFill>
                <a:latin typeface="Roboto"/>
                <a:ea typeface="Roboto"/>
                <a:cs typeface="Roboto"/>
                <a:sym typeface="Roboto"/>
              </a:defRPr>
            </a:lvl9pPr>
          </a:lstStyle>
          <a:p/>
        </p:txBody>
      </p:sp>
      <p:sp>
        <p:nvSpPr>
          <p:cNvPr id="33" name="Shape 33"/>
          <p:cNvSpPr txBox="1"/>
          <p:nvPr>
            <p:ph idx="12" type="sldNum"/>
          </p:nvPr>
        </p:nvSpPr>
        <p:spPr>
          <a:xfrm>
            <a:off x="8523540" y="4695623"/>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lt1"/>
              </a:buClr>
              <a:buSzPct val="25000"/>
              <a:buFont typeface="Arial"/>
              <a:buNone/>
            </a:pPr>
            <a:fld id="{00000000-1234-1234-1234-123412341234}" type="slidenum">
              <a:rPr b="0" i="0" lang="en" sz="1400" u="none" cap="none" strike="noStrike">
                <a:solidFill>
                  <a:schemeClr val="lt1"/>
                </a:solidFill>
                <a:latin typeface="Arial"/>
                <a:ea typeface="Arial"/>
                <a:cs typeface="Arial"/>
                <a:sym typeface="Arial"/>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4" name="Shape 34"/>
        <p:cNvGrpSpPr/>
        <p:nvPr/>
      </p:nvGrpSpPr>
      <p:grpSpPr>
        <a:xfrm>
          <a:off x="0" y="0"/>
          <a:ext cx="0" cy="0"/>
          <a:chOff x="0" y="0"/>
          <a:chExt cx="0" cy="0"/>
        </a:xfrm>
      </p:grpSpPr>
      <p:sp>
        <p:nvSpPr>
          <p:cNvPr id="35" name="Shape 35"/>
          <p:cNvSpPr txBox="1"/>
          <p:nvPr/>
        </p:nvSpPr>
        <p:spPr>
          <a:xfrm flipH="1" rot="10800000">
            <a:off x="3276600" y="25"/>
            <a:ext cx="5867400" cy="5143499"/>
          </a:xfrm>
          <a:prstGeom prst="rect">
            <a:avLst/>
          </a:prstGeom>
          <a:solidFill>
            <a:schemeClr val="accent4"/>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6" name="Shape 36"/>
          <p:cNvSpPr/>
          <p:nvPr/>
        </p:nvSpPr>
        <p:spPr>
          <a:xfrm rot="-5400000">
            <a:off x="759150" y="2517450"/>
            <a:ext cx="5143499"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 name="Shape 37"/>
          <p:cNvSpPr txBox="1"/>
          <p:nvPr>
            <p:ph type="title"/>
          </p:nvPr>
        </p:nvSpPr>
        <p:spPr>
          <a:xfrm>
            <a:off x="226077" y="357800"/>
            <a:ext cx="2807999" cy="953399"/>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lt1"/>
              </a:buClr>
              <a:buFont typeface="Roboto"/>
              <a:buNone/>
              <a:defRPr b="0" i="0" sz="2400" u="none" cap="none" strike="noStrike">
                <a:solidFill>
                  <a:schemeClr val="lt1"/>
                </a:solidFill>
                <a:latin typeface="Roboto"/>
                <a:ea typeface="Roboto"/>
                <a:cs typeface="Roboto"/>
                <a:sym typeface="Roboto"/>
              </a:defRPr>
            </a:lvl1pPr>
            <a:lvl2pPr indent="0" lvl="1">
              <a:spcBef>
                <a:spcPts val="0"/>
              </a:spcBef>
              <a:buClr>
                <a:schemeClr val="lt1"/>
              </a:buClr>
              <a:buFont typeface="Roboto"/>
              <a:buNone/>
              <a:defRPr sz="2400">
                <a:solidFill>
                  <a:schemeClr val="lt1"/>
                </a:solidFill>
                <a:latin typeface="Roboto"/>
                <a:ea typeface="Roboto"/>
                <a:cs typeface="Roboto"/>
                <a:sym typeface="Roboto"/>
              </a:defRPr>
            </a:lvl2pPr>
            <a:lvl3pPr indent="0" lvl="2">
              <a:spcBef>
                <a:spcPts val="0"/>
              </a:spcBef>
              <a:buClr>
                <a:schemeClr val="lt1"/>
              </a:buClr>
              <a:buFont typeface="Roboto"/>
              <a:buNone/>
              <a:defRPr sz="2400">
                <a:solidFill>
                  <a:schemeClr val="lt1"/>
                </a:solidFill>
                <a:latin typeface="Roboto"/>
                <a:ea typeface="Roboto"/>
                <a:cs typeface="Roboto"/>
                <a:sym typeface="Roboto"/>
              </a:defRPr>
            </a:lvl3pPr>
            <a:lvl4pPr indent="0" lvl="3">
              <a:spcBef>
                <a:spcPts val="0"/>
              </a:spcBef>
              <a:buClr>
                <a:schemeClr val="lt1"/>
              </a:buClr>
              <a:buFont typeface="Roboto"/>
              <a:buNone/>
              <a:defRPr sz="2400">
                <a:solidFill>
                  <a:schemeClr val="lt1"/>
                </a:solidFill>
                <a:latin typeface="Roboto"/>
                <a:ea typeface="Roboto"/>
                <a:cs typeface="Roboto"/>
                <a:sym typeface="Roboto"/>
              </a:defRPr>
            </a:lvl4pPr>
            <a:lvl5pPr indent="0" lvl="4">
              <a:spcBef>
                <a:spcPts val="0"/>
              </a:spcBef>
              <a:buClr>
                <a:schemeClr val="lt1"/>
              </a:buClr>
              <a:buFont typeface="Roboto"/>
              <a:buNone/>
              <a:defRPr sz="2400">
                <a:solidFill>
                  <a:schemeClr val="lt1"/>
                </a:solidFill>
                <a:latin typeface="Roboto"/>
                <a:ea typeface="Roboto"/>
                <a:cs typeface="Roboto"/>
                <a:sym typeface="Roboto"/>
              </a:defRPr>
            </a:lvl5pPr>
            <a:lvl6pPr indent="0" lvl="5">
              <a:spcBef>
                <a:spcPts val="0"/>
              </a:spcBef>
              <a:buClr>
                <a:schemeClr val="lt1"/>
              </a:buClr>
              <a:buFont typeface="Roboto"/>
              <a:buNone/>
              <a:defRPr sz="2400">
                <a:solidFill>
                  <a:schemeClr val="lt1"/>
                </a:solidFill>
                <a:latin typeface="Roboto"/>
                <a:ea typeface="Roboto"/>
                <a:cs typeface="Roboto"/>
                <a:sym typeface="Roboto"/>
              </a:defRPr>
            </a:lvl6pPr>
            <a:lvl7pPr indent="0" lvl="6">
              <a:spcBef>
                <a:spcPts val="0"/>
              </a:spcBef>
              <a:buClr>
                <a:schemeClr val="lt1"/>
              </a:buClr>
              <a:buFont typeface="Roboto"/>
              <a:buNone/>
              <a:defRPr sz="2400">
                <a:solidFill>
                  <a:schemeClr val="lt1"/>
                </a:solidFill>
                <a:latin typeface="Roboto"/>
                <a:ea typeface="Roboto"/>
                <a:cs typeface="Roboto"/>
                <a:sym typeface="Roboto"/>
              </a:defRPr>
            </a:lvl7pPr>
            <a:lvl8pPr indent="0" lvl="7">
              <a:spcBef>
                <a:spcPts val="0"/>
              </a:spcBef>
              <a:buClr>
                <a:schemeClr val="lt1"/>
              </a:buClr>
              <a:buFont typeface="Roboto"/>
              <a:buNone/>
              <a:defRPr sz="2400">
                <a:solidFill>
                  <a:schemeClr val="lt1"/>
                </a:solidFill>
                <a:latin typeface="Roboto"/>
                <a:ea typeface="Roboto"/>
                <a:cs typeface="Roboto"/>
                <a:sym typeface="Roboto"/>
              </a:defRPr>
            </a:lvl8pPr>
            <a:lvl9pPr indent="0" lvl="8">
              <a:spcBef>
                <a:spcPts val="0"/>
              </a:spcBef>
              <a:buClr>
                <a:schemeClr val="lt1"/>
              </a:buClr>
              <a:buFont typeface="Roboto"/>
              <a:buNone/>
              <a:defRPr sz="2400">
                <a:solidFill>
                  <a:schemeClr val="lt1"/>
                </a:solidFill>
                <a:latin typeface="Roboto"/>
                <a:ea typeface="Roboto"/>
                <a:cs typeface="Roboto"/>
                <a:sym typeface="Roboto"/>
              </a:defRPr>
            </a:lvl9pPr>
          </a:lstStyle>
          <a:p/>
        </p:txBody>
      </p:sp>
      <p:sp>
        <p:nvSpPr>
          <p:cNvPr id="38" name="Shape 38"/>
          <p:cNvSpPr txBox="1"/>
          <p:nvPr>
            <p:ph idx="1" type="body"/>
          </p:nvPr>
        </p:nvSpPr>
        <p:spPr>
          <a:xfrm>
            <a:off x="226075" y="1465800"/>
            <a:ext cx="2807999" cy="3163499"/>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lt1"/>
              </a:buClr>
              <a:buFont typeface="Roboto"/>
              <a:buNone/>
              <a:defRPr b="0" i="0" sz="1200" u="none" cap="none" strike="noStrike">
                <a:solidFill>
                  <a:schemeClr val="lt1"/>
                </a:solidFill>
                <a:latin typeface="Roboto"/>
                <a:ea typeface="Roboto"/>
                <a:cs typeface="Roboto"/>
                <a:sym typeface="Roboto"/>
              </a:defRPr>
            </a:lvl1pPr>
            <a:lvl2pPr indent="0" lvl="1" marL="457200" marR="0" rtl="0" algn="l">
              <a:lnSpc>
                <a:spcPct val="115000"/>
              </a:lnSpc>
              <a:spcBef>
                <a:spcPts val="0"/>
              </a:spcBef>
              <a:spcAft>
                <a:spcPts val="1600"/>
              </a:spcAft>
              <a:buClr>
                <a:schemeClr val="lt1"/>
              </a:buClr>
              <a:buFont typeface="Roboto"/>
              <a:buNone/>
              <a:defRPr b="0" i="0" sz="1200" u="none" cap="none" strike="noStrike">
                <a:solidFill>
                  <a:schemeClr val="lt1"/>
                </a:solidFill>
                <a:latin typeface="Roboto"/>
                <a:ea typeface="Roboto"/>
                <a:cs typeface="Roboto"/>
                <a:sym typeface="Roboto"/>
              </a:defRPr>
            </a:lvl2pPr>
            <a:lvl3pPr indent="0" lvl="2" marL="914400" marR="0" rtl="0" algn="l">
              <a:lnSpc>
                <a:spcPct val="115000"/>
              </a:lnSpc>
              <a:spcBef>
                <a:spcPts val="0"/>
              </a:spcBef>
              <a:spcAft>
                <a:spcPts val="1600"/>
              </a:spcAft>
              <a:buClr>
                <a:schemeClr val="lt1"/>
              </a:buClr>
              <a:buFont typeface="Roboto"/>
              <a:buNone/>
              <a:defRPr b="0" i="0" sz="1200" u="none" cap="none" strike="noStrike">
                <a:solidFill>
                  <a:schemeClr val="lt1"/>
                </a:solidFill>
                <a:latin typeface="Roboto"/>
                <a:ea typeface="Roboto"/>
                <a:cs typeface="Roboto"/>
                <a:sym typeface="Roboto"/>
              </a:defRPr>
            </a:lvl3pPr>
            <a:lvl4pPr indent="0" lvl="3" marL="1371600" marR="0" rtl="0" algn="l">
              <a:lnSpc>
                <a:spcPct val="115000"/>
              </a:lnSpc>
              <a:spcBef>
                <a:spcPts val="0"/>
              </a:spcBef>
              <a:spcAft>
                <a:spcPts val="1600"/>
              </a:spcAft>
              <a:buClr>
                <a:schemeClr val="lt1"/>
              </a:buClr>
              <a:buFont typeface="Roboto"/>
              <a:buNone/>
              <a:defRPr b="0" i="0" sz="1200" u="none" cap="none" strike="noStrike">
                <a:solidFill>
                  <a:schemeClr val="lt1"/>
                </a:solidFill>
                <a:latin typeface="Roboto"/>
                <a:ea typeface="Roboto"/>
                <a:cs typeface="Roboto"/>
                <a:sym typeface="Roboto"/>
              </a:defRPr>
            </a:lvl4pPr>
            <a:lvl5pPr indent="0" lvl="4" marL="1828800" marR="0" rtl="0" algn="l">
              <a:lnSpc>
                <a:spcPct val="115000"/>
              </a:lnSpc>
              <a:spcBef>
                <a:spcPts val="0"/>
              </a:spcBef>
              <a:spcAft>
                <a:spcPts val="1600"/>
              </a:spcAft>
              <a:buClr>
                <a:schemeClr val="lt1"/>
              </a:buClr>
              <a:buFont typeface="Roboto"/>
              <a:buNone/>
              <a:defRPr b="0" i="0" sz="1200" u="none" cap="none" strike="noStrike">
                <a:solidFill>
                  <a:schemeClr val="lt1"/>
                </a:solidFill>
                <a:latin typeface="Roboto"/>
                <a:ea typeface="Roboto"/>
                <a:cs typeface="Roboto"/>
                <a:sym typeface="Roboto"/>
              </a:defRPr>
            </a:lvl5pPr>
            <a:lvl6pPr indent="0" lvl="5" marL="2286000" marR="0" rtl="0" algn="l">
              <a:lnSpc>
                <a:spcPct val="115000"/>
              </a:lnSpc>
              <a:spcBef>
                <a:spcPts val="0"/>
              </a:spcBef>
              <a:spcAft>
                <a:spcPts val="1600"/>
              </a:spcAft>
              <a:buClr>
                <a:schemeClr val="lt1"/>
              </a:buClr>
              <a:buFont typeface="Roboto"/>
              <a:buNone/>
              <a:defRPr b="0" i="0" sz="1200" u="none" cap="none" strike="noStrike">
                <a:solidFill>
                  <a:schemeClr val="lt1"/>
                </a:solidFill>
                <a:latin typeface="Roboto"/>
                <a:ea typeface="Roboto"/>
                <a:cs typeface="Roboto"/>
                <a:sym typeface="Roboto"/>
              </a:defRPr>
            </a:lvl6pPr>
            <a:lvl7pPr indent="0" lvl="6" marL="2743200" marR="0" rtl="0" algn="l">
              <a:lnSpc>
                <a:spcPct val="115000"/>
              </a:lnSpc>
              <a:spcBef>
                <a:spcPts val="0"/>
              </a:spcBef>
              <a:spcAft>
                <a:spcPts val="1600"/>
              </a:spcAft>
              <a:buClr>
                <a:schemeClr val="lt1"/>
              </a:buClr>
              <a:buFont typeface="Roboto"/>
              <a:buNone/>
              <a:defRPr b="0" i="0" sz="1200" u="none" cap="none" strike="noStrike">
                <a:solidFill>
                  <a:schemeClr val="lt1"/>
                </a:solidFill>
                <a:latin typeface="Roboto"/>
                <a:ea typeface="Roboto"/>
                <a:cs typeface="Roboto"/>
                <a:sym typeface="Roboto"/>
              </a:defRPr>
            </a:lvl7pPr>
            <a:lvl8pPr indent="0" lvl="7" marL="3200400" marR="0" rtl="0" algn="l">
              <a:lnSpc>
                <a:spcPct val="115000"/>
              </a:lnSpc>
              <a:spcBef>
                <a:spcPts val="0"/>
              </a:spcBef>
              <a:spcAft>
                <a:spcPts val="1600"/>
              </a:spcAft>
              <a:buClr>
                <a:schemeClr val="lt1"/>
              </a:buClr>
              <a:buFont typeface="Roboto"/>
              <a:buNone/>
              <a:defRPr b="0" i="0" sz="1200" u="none" cap="none" strike="noStrike">
                <a:solidFill>
                  <a:schemeClr val="lt1"/>
                </a:solidFill>
                <a:latin typeface="Roboto"/>
                <a:ea typeface="Roboto"/>
                <a:cs typeface="Roboto"/>
                <a:sym typeface="Roboto"/>
              </a:defRPr>
            </a:lvl8pPr>
            <a:lvl9pPr indent="0" lvl="8" marL="3657600" marR="0" rtl="0" algn="l">
              <a:lnSpc>
                <a:spcPct val="115000"/>
              </a:lnSpc>
              <a:spcBef>
                <a:spcPts val="0"/>
              </a:spcBef>
              <a:spcAft>
                <a:spcPts val="1600"/>
              </a:spcAft>
              <a:buClr>
                <a:schemeClr val="lt1"/>
              </a:buClr>
              <a:buFont typeface="Roboto"/>
              <a:buNone/>
              <a:defRPr b="0" i="0" sz="1200" u="none" cap="none" strike="noStrike">
                <a:solidFill>
                  <a:schemeClr val="lt1"/>
                </a:solidFill>
                <a:latin typeface="Roboto"/>
                <a:ea typeface="Roboto"/>
                <a:cs typeface="Roboto"/>
                <a:sym typeface="Roboto"/>
              </a:defRPr>
            </a:lvl9pPr>
          </a:lstStyle>
          <a:p/>
        </p:txBody>
      </p:sp>
      <p:sp>
        <p:nvSpPr>
          <p:cNvPr id="39" name="Shape 39"/>
          <p:cNvSpPr txBox="1"/>
          <p:nvPr>
            <p:ph idx="12" type="sldNum"/>
          </p:nvPr>
        </p:nvSpPr>
        <p:spPr>
          <a:xfrm>
            <a:off x="8523540" y="4695623"/>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40" name="Shape 40"/>
        <p:cNvGrpSpPr/>
        <p:nvPr/>
      </p:nvGrpSpPr>
      <p:grpSpPr>
        <a:xfrm>
          <a:off x="0" y="0"/>
          <a:ext cx="0" cy="0"/>
          <a:chOff x="0" y="0"/>
          <a:chExt cx="0" cy="0"/>
        </a:xfrm>
      </p:grpSpPr>
      <p:sp>
        <p:nvSpPr>
          <p:cNvPr id="41" name="Shape 41"/>
          <p:cNvSpPr/>
          <p:nvPr/>
        </p:nvSpPr>
        <p:spPr>
          <a:xfrm flipH="1" rot="10800000">
            <a:off x="0" y="656399"/>
            <a:ext cx="9144000" cy="4487100"/>
          </a:xfrm>
          <a:prstGeom prst="rect">
            <a:avLst/>
          </a:prstGeom>
          <a:solidFill>
            <a:schemeClr val="accent4"/>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2" name="Shape 42"/>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3" name="Shape 43"/>
          <p:cNvSpPr txBox="1"/>
          <p:nvPr>
            <p:ph type="title"/>
          </p:nvPr>
        </p:nvSpPr>
        <p:spPr>
          <a:xfrm>
            <a:off x="98250" y="16350"/>
            <a:ext cx="8826599" cy="6027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lt1"/>
              </a:buClr>
              <a:buFont typeface="Roboto"/>
              <a:buNone/>
              <a:defRPr b="0" i="0" sz="1800" u="none" cap="none" strike="noStrike">
                <a:solidFill>
                  <a:schemeClr val="lt1"/>
                </a:solidFill>
                <a:latin typeface="Roboto"/>
                <a:ea typeface="Roboto"/>
                <a:cs typeface="Roboto"/>
                <a:sym typeface="Roboto"/>
              </a:defRPr>
            </a:lvl1pPr>
            <a:lvl2pPr indent="0" lvl="1">
              <a:spcBef>
                <a:spcPts val="0"/>
              </a:spcBef>
              <a:buClr>
                <a:schemeClr val="lt1"/>
              </a:buClr>
              <a:buFont typeface="Roboto"/>
              <a:buNone/>
              <a:defRPr sz="1800">
                <a:solidFill>
                  <a:schemeClr val="lt1"/>
                </a:solidFill>
                <a:latin typeface="Roboto"/>
                <a:ea typeface="Roboto"/>
                <a:cs typeface="Roboto"/>
                <a:sym typeface="Roboto"/>
              </a:defRPr>
            </a:lvl2pPr>
            <a:lvl3pPr indent="0" lvl="2">
              <a:spcBef>
                <a:spcPts val="0"/>
              </a:spcBef>
              <a:buClr>
                <a:schemeClr val="lt1"/>
              </a:buClr>
              <a:buFont typeface="Roboto"/>
              <a:buNone/>
              <a:defRPr sz="1800">
                <a:solidFill>
                  <a:schemeClr val="lt1"/>
                </a:solidFill>
                <a:latin typeface="Roboto"/>
                <a:ea typeface="Roboto"/>
                <a:cs typeface="Roboto"/>
                <a:sym typeface="Roboto"/>
              </a:defRPr>
            </a:lvl3pPr>
            <a:lvl4pPr indent="0" lvl="3">
              <a:spcBef>
                <a:spcPts val="0"/>
              </a:spcBef>
              <a:buClr>
                <a:schemeClr val="lt1"/>
              </a:buClr>
              <a:buFont typeface="Roboto"/>
              <a:buNone/>
              <a:defRPr sz="1800">
                <a:solidFill>
                  <a:schemeClr val="lt1"/>
                </a:solidFill>
                <a:latin typeface="Roboto"/>
                <a:ea typeface="Roboto"/>
                <a:cs typeface="Roboto"/>
                <a:sym typeface="Roboto"/>
              </a:defRPr>
            </a:lvl4pPr>
            <a:lvl5pPr indent="0" lvl="4">
              <a:spcBef>
                <a:spcPts val="0"/>
              </a:spcBef>
              <a:buClr>
                <a:schemeClr val="lt1"/>
              </a:buClr>
              <a:buFont typeface="Roboto"/>
              <a:buNone/>
              <a:defRPr sz="1800">
                <a:solidFill>
                  <a:schemeClr val="lt1"/>
                </a:solidFill>
                <a:latin typeface="Roboto"/>
                <a:ea typeface="Roboto"/>
                <a:cs typeface="Roboto"/>
                <a:sym typeface="Roboto"/>
              </a:defRPr>
            </a:lvl5pPr>
            <a:lvl6pPr indent="0" lvl="5">
              <a:spcBef>
                <a:spcPts val="0"/>
              </a:spcBef>
              <a:buClr>
                <a:schemeClr val="lt1"/>
              </a:buClr>
              <a:buFont typeface="Roboto"/>
              <a:buNone/>
              <a:defRPr sz="1800">
                <a:solidFill>
                  <a:schemeClr val="lt1"/>
                </a:solidFill>
                <a:latin typeface="Roboto"/>
                <a:ea typeface="Roboto"/>
                <a:cs typeface="Roboto"/>
                <a:sym typeface="Roboto"/>
              </a:defRPr>
            </a:lvl6pPr>
            <a:lvl7pPr indent="0" lvl="6">
              <a:spcBef>
                <a:spcPts val="0"/>
              </a:spcBef>
              <a:buClr>
                <a:schemeClr val="lt1"/>
              </a:buClr>
              <a:buFont typeface="Roboto"/>
              <a:buNone/>
              <a:defRPr sz="1800">
                <a:solidFill>
                  <a:schemeClr val="lt1"/>
                </a:solidFill>
                <a:latin typeface="Roboto"/>
                <a:ea typeface="Roboto"/>
                <a:cs typeface="Roboto"/>
                <a:sym typeface="Roboto"/>
              </a:defRPr>
            </a:lvl7pPr>
            <a:lvl8pPr indent="0" lvl="7">
              <a:spcBef>
                <a:spcPts val="0"/>
              </a:spcBef>
              <a:buClr>
                <a:schemeClr val="lt1"/>
              </a:buClr>
              <a:buFont typeface="Roboto"/>
              <a:buNone/>
              <a:defRPr sz="1800">
                <a:solidFill>
                  <a:schemeClr val="lt1"/>
                </a:solidFill>
                <a:latin typeface="Roboto"/>
                <a:ea typeface="Roboto"/>
                <a:cs typeface="Roboto"/>
                <a:sym typeface="Roboto"/>
              </a:defRPr>
            </a:lvl8pPr>
            <a:lvl9pPr indent="0" lvl="8">
              <a:spcBef>
                <a:spcPts val="0"/>
              </a:spcBef>
              <a:buClr>
                <a:schemeClr val="lt1"/>
              </a:buClr>
              <a:buFont typeface="Roboto"/>
              <a:buNone/>
              <a:defRPr sz="1800">
                <a:solidFill>
                  <a:schemeClr val="lt1"/>
                </a:solidFill>
                <a:latin typeface="Roboto"/>
                <a:ea typeface="Roboto"/>
                <a:cs typeface="Roboto"/>
                <a:sym typeface="Roboto"/>
              </a:defRPr>
            </a:lvl9pPr>
          </a:lstStyle>
          <a:p/>
        </p:txBody>
      </p:sp>
      <p:sp>
        <p:nvSpPr>
          <p:cNvPr id="44" name="Shape 44"/>
          <p:cNvSpPr txBox="1"/>
          <p:nvPr>
            <p:ph idx="12" type="sldNum"/>
          </p:nvPr>
        </p:nvSpPr>
        <p:spPr>
          <a:xfrm>
            <a:off x="8523540" y="4695623"/>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45" name="Shape 45"/>
        <p:cNvGrpSpPr/>
        <p:nvPr/>
      </p:nvGrpSpPr>
      <p:grpSpPr>
        <a:xfrm>
          <a:off x="0" y="0"/>
          <a:ext cx="0" cy="0"/>
          <a:chOff x="0" y="0"/>
          <a:chExt cx="0" cy="0"/>
        </a:xfrm>
      </p:grpSpPr>
      <p:sp>
        <p:nvSpPr>
          <p:cNvPr id="46" name="Shape 46"/>
          <p:cNvSpPr/>
          <p:nvPr/>
        </p:nvSpPr>
        <p:spPr>
          <a:xfrm flipH="1">
            <a:off x="0" y="0"/>
            <a:ext cx="4572000" cy="5143499"/>
          </a:xfrm>
          <a:prstGeom prst="rect">
            <a:avLst/>
          </a:prstGeom>
          <a:solidFill>
            <a:schemeClr val="accent4"/>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7" name="Shape 47"/>
          <p:cNvSpPr/>
          <p:nvPr/>
        </p:nvSpPr>
        <p:spPr>
          <a:xfrm rot="5400000">
            <a:off x="1946424"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8" name="Shape 48"/>
          <p:cNvSpPr txBox="1"/>
          <p:nvPr>
            <p:ph type="title"/>
          </p:nvPr>
        </p:nvSpPr>
        <p:spPr>
          <a:xfrm>
            <a:off x="265500" y="1233175"/>
            <a:ext cx="4045199" cy="1482300"/>
          </a:xfrm>
          <a:prstGeom prst="rect">
            <a:avLst/>
          </a:prstGeom>
          <a:noFill/>
          <a:ln>
            <a:noFill/>
          </a:ln>
        </p:spPr>
        <p:txBody>
          <a:bodyPr anchorCtr="0" anchor="b" bIns="91425" lIns="91425" rIns="91425" tIns="91425"/>
          <a:lstStyle>
            <a:lvl1pPr indent="0" lvl="0" marL="0" marR="0" rtl="0" algn="ctr">
              <a:lnSpc>
                <a:spcPct val="100000"/>
              </a:lnSpc>
              <a:spcBef>
                <a:spcPts val="0"/>
              </a:spcBef>
              <a:spcAft>
                <a:spcPts val="0"/>
              </a:spcAft>
              <a:buClr>
                <a:schemeClr val="dk2"/>
              </a:buClr>
              <a:buFont typeface="Roboto"/>
              <a:buNone/>
              <a:defRPr b="0" i="0" sz="4200" u="none" cap="none" strike="noStrike">
                <a:solidFill>
                  <a:schemeClr val="dk2"/>
                </a:solidFill>
                <a:latin typeface="Roboto"/>
                <a:ea typeface="Roboto"/>
                <a:cs typeface="Roboto"/>
                <a:sym typeface="Roboto"/>
              </a:defRPr>
            </a:lvl1pPr>
            <a:lvl2pPr indent="0" lvl="1" algn="ctr">
              <a:spcBef>
                <a:spcPts val="0"/>
              </a:spcBef>
              <a:buClr>
                <a:schemeClr val="dk2"/>
              </a:buClr>
              <a:buFont typeface="Roboto"/>
              <a:buNone/>
              <a:defRPr sz="4200">
                <a:solidFill>
                  <a:schemeClr val="dk2"/>
                </a:solidFill>
                <a:latin typeface="Roboto"/>
                <a:ea typeface="Roboto"/>
                <a:cs typeface="Roboto"/>
                <a:sym typeface="Roboto"/>
              </a:defRPr>
            </a:lvl2pPr>
            <a:lvl3pPr indent="0" lvl="2" algn="ctr">
              <a:spcBef>
                <a:spcPts val="0"/>
              </a:spcBef>
              <a:buClr>
                <a:schemeClr val="dk2"/>
              </a:buClr>
              <a:buFont typeface="Roboto"/>
              <a:buNone/>
              <a:defRPr sz="4200">
                <a:solidFill>
                  <a:schemeClr val="dk2"/>
                </a:solidFill>
                <a:latin typeface="Roboto"/>
                <a:ea typeface="Roboto"/>
                <a:cs typeface="Roboto"/>
                <a:sym typeface="Roboto"/>
              </a:defRPr>
            </a:lvl3pPr>
            <a:lvl4pPr indent="0" lvl="3" algn="ctr">
              <a:spcBef>
                <a:spcPts val="0"/>
              </a:spcBef>
              <a:buClr>
                <a:schemeClr val="dk2"/>
              </a:buClr>
              <a:buFont typeface="Roboto"/>
              <a:buNone/>
              <a:defRPr sz="4200">
                <a:solidFill>
                  <a:schemeClr val="dk2"/>
                </a:solidFill>
                <a:latin typeface="Roboto"/>
                <a:ea typeface="Roboto"/>
                <a:cs typeface="Roboto"/>
                <a:sym typeface="Roboto"/>
              </a:defRPr>
            </a:lvl4pPr>
            <a:lvl5pPr indent="0" lvl="4" algn="ctr">
              <a:spcBef>
                <a:spcPts val="0"/>
              </a:spcBef>
              <a:buClr>
                <a:schemeClr val="dk2"/>
              </a:buClr>
              <a:buFont typeface="Roboto"/>
              <a:buNone/>
              <a:defRPr sz="4200">
                <a:solidFill>
                  <a:schemeClr val="dk2"/>
                </a:solidFill>
                <a:latin typeface="Roboto"/>
                <a:ea typeface="Roboto"/>
                <a:cs typeface="Roboto"/>
                <a:sym typeface="Roboto"/>
              </a:defRPr>
            </a:lvl5pPr>
            <a:lvl6pPr indent="0" lvl="5" algn="ctr">
              <a:spcBef>
                <a:spcPts val="0"/>
              </a:spcBef>
              <a:buClr>
                <a:schemeClr val="dk2"/>
              </a:buClr>
              <a:buFont typeface="Roboto"/>
              <a:buNone/>
              <a:defRPr sz="4200">
                <a:solidFill>
                  <a:schemeClr val="dk2"/>
                </a:solidFill>
                <a:latin typeface="Roboto"/>
                <a:ea typeface="Roboto"/>
                <a:cs typeface="Roboto"/>
                <a:sym typeface="Roboto"/>
              </a:defRPr>
            </a:lvl6pPr>
            <a:lvl7pPr indent="0" lvl="6" algn="ctr">
              <a:spcBef>
                <a:spcPts val="0"/>
              </a:spcBef>
              <a:buClr>
                <a:schemeClr val="dk2"/>
              </a:buClr>
              <a:buFont typeface="Roboto"/>
              <a:buNone/>
              <a:defRPr sz="4200">
                <a:solidFill>
                  <a:schemeClr val="dk2"/>
                </a:solidFill>
                <a:latin typeface="Roboto"/>
                <a:ea typeface="Roboto"/>
                <a:cs typeface="Roboto"/>
                <a:sym typeface="Roboto"/>
              </a:defRPr>
            </a:lvl7pPr>
            <a:lvl8pPr indent="0" lvl="7" algn="ctr">
              <a:spcBef>
                <a:spcPts val="0"/>
              </a:spcBef>
              <a:buClr>
                <a:schemeClr val="dk2"/>
              </a:buClr>
              <a:buFont typeface="Roboto"/>
              <a:buNone/>
              <a:defRPr sz="4200">
                <a:solidFill>
                  <a:schemeClr val="dk2"/>
                </a:solidFill>
                <a:latin typeface="Roboto"/>
                <a:ea typeface="Roboto"/>
                <a:cs typeface="Roboto"/>
                <a:sym typeface="Roboto"/>
              </a:defRPr>
            </a:lvl8pPr>
            <a:lvl9pPr indent="0" lvl="8" algn="ctr">
              <a:spcBef>
                <a:spcPts val="0"/>
              </a:spcBef>
              <a:buClr>
                <a:schemeClr val="dk2"/>
              </a:buClr>
              <a:buFont typeface="Roboto"/>
              <a:buNone/>
              <a:defRPr sz="4200">
                <a:solidFill>
                  <a:schemeClr val="dk2"/>
                </a:solidFill>
                <a:latin typeface="Roboto"/>
                <a:ea typeface="Roboto"/>
                <a:cs typeface="Roboto"/>
                <a:sym typeface="Roboto"/>
              </a:defRPr>
            </a:lvl9pPr>
          </a:lstStyle>
          <a:p/>
        </p:txBody>
      </p:sp>
      <p:sp>
        <p:nvSpPr>
          <p:cNvPr id="49" name="Shape 49"/>
          <p:cNvSpPr txBox="1"/>
          <p:nvPr>
            <p:ph idx="1" type="subTitle"/>
          </p:nvPr>
        </p:nvSpPr>
        <p:spPr>
          <a:xfrm>
            <a:off x="265500" y="2779466"/>
            <a:ext cx="4045199" cy="1235098"/>
          </a:xfrm>
          <a:prstGeom prst="rect">
            <a:avLst/>
          </a:prstGeom>
          <a:noFill/>
          <a:ln>
            <a:noFill/>
          </a:ln>
        </p:spPr>
        <p:txBody>
          <a:bodyPr anchorCtr="0" anchor="t" bIns="91425" lIns="91425" rIns="91425" tIns="91425"/>
          <a:lstStyle>
            <a:lvl1pPr indent="0" lvl="0" marL="0" marR="0" rtl="0" algn="ctr">
              <a:lnSpc>
                <a:spcPct val="100000"/>
              </a:lnSpc>
              <a:spcBef>
                <a:spcPts val="0"/>
              </a:spcBef>
              <a:spcAft>
                <a:spcPts val="0"/>
              </a:spcAft>
              <a:buClr>
                <a:schemeClr val="lt2"/>
              </a:buClr>
              <a:buFont typeface="Roboto"/>
              <a:buNone/>
              <a:defRPr b="0" i="0" sz="2100" u="none" cap="none" strike="noStrike">
                <a:solidFill>
                  <a:schemeClr val="lt2"/>
                </a:solidFill>
                <a:latin typeface="Roboto"/>
                <a:ea typeface="Roboto"/>
                <a:cs typeface="Roboto"/>
                <a:sym typeface="Roboto"/>
              </a:defRPr>
            </a:lvl1pPr>
            <a:lvl2pPr indent="0" lvl="1" marL="457200" marR="0" rtl="0" algn="ctr">
              <a:lnSpc>
                <a:spcPct val="100000"/>
              </a:lnSpc>
              <a:spcBef>
                <a:spcPts val="0"/>
              </a:spcBef>
              <a:spcAft>
                <a:spcPts val="0"/>
              </a:spcAft>
              <a:buClr>
                <a:schemeClr val="lt2"/>
              </a:buClr>
              <a:buFont typeface="Roboto"/>
              <a:buNone/>
              <a:defRPr b="0" i="0" sz="2100" u="none" cap="none" strike="noStrike">
                <a:solidFill>
                  <a:schemeClr val="lt2"/>
                </a:solidFill>
                <a:latin typeface="Roboto"/>
                <a:ea typeface="Roboto"/>
                <a:cs typeface="Roboto"/>
                <a:sym typeface="Roboto"/>
              </a:defRPr>
            </a:lvl2pPr>
            <a:lvl3pPr indent="0" lvl="2" marL="914400" marR="0" rtl="0" algn="ctr">
              <a:lnSpc>
                <a:spcPct val="100000"/>
              </a:lnSpc>
              <a:spcBef>
                <a:spcPts val="0"/>
              </a:spcBef>
              <a:spcAft>
                <a:spcPts val="0"/>
              </a:spcAft>
              <a:buClr>
                <a:schemeClr val="lt2"/>
              </a:buClr>
              <a:buFont typeface="Roboto"/>
              <a:buNone/>
              <a:defRPr b="0" i="0" sz="2100" u="none" cap="none" strike="noStrike">
                <a:solidFill>
                  <a:schemeClr val="lt2"/>
                </a:solidFill>
                <a:latin typeface="Roboto"/>
                <a:ea typeface="Roboto"/>
                <a:cs typeface="Roboto"/>
                <a:sym typeface="Roboto"/>
              </a:defRPr>
            </a:lvl3pPr>
            <a:lvl4pPr indent="0" lvl="3" marL="1371600" marR="0" rtl="0" algn="ctr">
              <a:lnSpc>
                <a:spcPct val="100000"/>
              </a:lnSpc>
              <a:spcBef>
                <a:spcPts val="0"/>
              </a:spcBef>
              <a:spcAft>
                <a:spcPts val="0"/>
              </a:spcAft>
              <a:buClr>
                <a:schemeClr val="lt2"/>
              </a:buClr>
              <a:buFont typeface="Roboto"/>
              <a:buNone/>
              <a:defRPr b="0" i="0" sz="2100" u="none" cap="none" strike="noStrike">
                <a:solidFill>
                  <a:schemeClr val="lt2"/>
                </a:solidFill>
                <a:latin typeface="Roboto"/>
                <a:ea typeface="Roboto"/>
                <a:cs typeface="Roboto"/>
                <a:sym typeface="Roboto"/>
              </a:defRPr>
            </a:lvl4pPr>
            <a:lvl5pPr indent="0" lvl="4" marL="1828800" marR="0" rtl="0" algn="ctr">
              <a:lnSpc>
                <a:spcPct val="100000"/>
              </a:lnSpc>
              <a:spcBef>
                <a:spcPts val="0"/>
              </a:spcBef>
              <a:spcAft>
                <a:spcPts val="0"/>
              </a:spcAft>
              <a:buClr>
                <a:schemeClr val="lt2"/>
              </a:buClr>
              <a:buFont typeface="Roboto"/>
              <a:buNone/>
              <a:defRPr b="0" i="0" sz="2100" u="none" cap="none" strike="noStrike">
                <a:solidFill>
                  <a:schemeClr val="lt2"/>
                </a:solidFill>
                <a:latin typeface="Roboto"/>
                <a:ea typeface="Roboto"/>
                <a:cs typeface="Roboto"/>
                <a:sym typeface="Roboto"/>
              </a:defRPr>
            </a:lvl5pPr>
            <a:lvl6pPr indent="0" lvl="5" marL="2286000" marR="0" rtl="0" algn="ctr">
              <a:lnSpc>
                <a:spcPct val="100000"/>
              </a:lnSpc>
              <a:spcBef>
                <a:spcPts val="0"/>
              </a:spcBef>
              <a:spcAft>
                <a:spcPts val="0"/>
              </a:spcAft>
              <a:buClr>
                <a:schemeClr val="lt2"/>
              </a:buClr>
              <a:buFont typeface="Roboto"/>
              <a:buNone/>
              <a:defRPr b="0" i="0" sz="2100" u="none" cap="none" strike="noStrike">
                <a:solidFill>
                  <a:schemeClr val="lt2"/>
                </a:solidFill>
                <a:latin typeface="Roboto"/>
                <a:ea typeface="Roboto"/>
                <a:cs typeface="Roboto"/>
                <a:sym typeface="Roboto"/>
              </a:defRPr>
            </a:lvl6pPr>
            <a:lvl7pPr indent="0" lvl="6" marL="2743200" marR="0" rtl="0" algn="ctr">
              <a:lnSpc>
                <a:spcPct val="100000"/>
              </a:lnSpc>
              <a:spcBef>
                <a:spcPts val="0"/>
              </a:spcBef>
              <a:spcAft>
                <a:spcPts val="0"/>
              </a:spcAft>
              <a:buClr>
                <a:schemeClr val="lt2"/>
              </a:buClr>
              <a:buFont typeface="Roboto"/>
              <a:buNone/>
              <a:defRPr b="0" i="0" sz="2100" u="none" cap="none" strike="noStrike">
                <a:solidFill>
                  <a:schemeClr val="lt2"/>
                </a:solidFill>
                <a:latin typeface="Roboto"/>
                <a:ea typeface="Roboto"/>
                <a:cs typeface="Roboto"/>
                <a:sym typeface="Roboto"/>
              </a:defRPr>
            </a:lvl7pPr>
            <a:lvl8pPr indent="0" lvl="7" marL="3200400" marR="0" rtl="0" algn="ctr">
              <a:lnSpc>
                <a:spcPct val="100000"/>
              </a:lnSpc>
              <a:spcBef>
                <a:spcPts val="0"/>
              </a:spcBef>
              <a:spcAft>
                <a:spcPts val="0"/>
              </a:spcAft>
              <a:buClr>
                <a:schemeClr val="lt2"/>
              </a:buClr>
              <a:buFont typeface="Roboto"/>
              <a:buNone/>
              <a:defRPr b="0" i="0" sz="2100" u="none" cap="none" strike="noStrike">
                <a:solidFill>
                  <a:schemeClr val="lt2"/>
                </a:solidFill>
                <a:latin typeface="Roboto"/>
                <a:ea typeface="Roboto"/>
                <a:cs typeface="Roboto"/>
                <a:sym typeface="Roboto"/>
              </a:defRPr>
            </a:lvl8pPr>
            <a:lvl9pPr indent="0" lvl="8" marL="3657600" marR="0" rtl="0" algn="ctr">
              <a:lnSpc>
                <a:spcPct val="100000"/>
              </a:lnSpc>
              <a:spcBef>
                <a:spcPts val="0"/>
              </a:spcBef>
              <a:spcAft>
                <a:spcPts val="0"/>
              </a:spcAft>
              <a:buClr>
                <a:schemeClr val="lt2"/>
              </a:buClr>
              <a:buFont typeface="Roboto"/>
              <a:buNone/>
              <a:defRPr b="0" i="0" sz="2100" u="none" cap="none" strike="noStrike">
                <a:solidFill>
                  <a:schemeClr val="lt2"/>
                </a:solidFill>
                <a:latin typeface="Roboto"/>
                <a:ea typeface="Roboto"/>
                <a:cs typeface="Roboto"/>
                <a:sym typeface="Roboto"/>
              </a:defRPr>
            </a:lvl9pPr>
          </a:lstStyle>
          <a:p/>
        </p:txBody>
      </p:sp>
      <p:sp>
        <p:nvSpPr>
          <p:cNvPr id="50" name="Shape 50"/>
          <p:cNvSpPr txBox="1"/>
          <p:nvPr>
            <p:ph idx="2" type="body"/>
          </p:nvPr>
        </p:nvSpPr>
        <p:spPr>
          <a:xfrm>
            <a:off x="4939500" y="724200"/>
            <a:ext cx="3837000" cy="3695099"/>
          </a:xfrm>
          <a:prstGeom prst="rect">
            <a:avLst/>
          </a:prstGeom>
          <a:noFill/>
          <a:ln>
            <a:noFill/>
          </a:ln>
        </p:spPr>
        <p:txBody>
          <a:bodyPr anchorCtr="0" anchor="ctr" bIns="91425" lIns="91425" rIns="91425" tIns="91425"/>
          <a:lstStyle>
            <a:lvl1pPr indent="0" lvl="0" marL="0" marR="0" rtl="0" algn="l">
              <a:lnSpc>
                <a:spcPct val="115000"/>
              </a:lnSpc>
              <a:spcBef>
                <a:spcPts val="0"/>
              </a:spcBef>
              <a:spcAft>
                <a:spcPts val="1600"/>
              </a:spcAft>
              <a:buClr>
                <a:schemeClr val="lt1"/>
              </a:buClr>
              <a:buFont typeface="Roboto"/>
              <a:buNone/>
              <a:defRPr b="0" i="0" sz="1800" u="none" cap="none" strike="noStrike">
                <a:solidFill>
                  <a:schemeClr val="lt1"/>
                </a:solidFill>
                <a:latin typeface="Roboto"/>
                <a:ea typeface="Roboto"/>
                <a:cs typeface="Roboto"/>
                <a:sym typeface="Roboto"/>
              </a:defRPr>
            </a:lvl1pPr>
            <a:lvl2pPr indent="0" lvl="1" marL="457200" marR="0" rtl="0" algn="l">
              <a:lnSpc>
                <a:spcPct val="115000"/>
              </a:lnSpc>
              <a:spcBef>
                <a:spcPts val="0"/>
              </a:spcBef>
              <a:spcAft>
                <a:spcPts val="1600"/>
              </a:spcAft>
              <a:buClr>
                <a:schemeClr val="lt1"/>
              </a:buClr>
              <a:buFont typeface="Roboto"/>
              <a:buNone/>
              <a:defRPr b="0" i="0" sz="1400" u="none" cap="none" strike="noStrike">
                <a:solidFill>
                  <a:schemeClr val="lt1"/>
                </a:solidFill>
                <a:latin typeface="Roboto"/>
                <a:ea typeface="Roboto"/>
                <a:cs typeface="Roboto"/>
                <a:sym typeface="Roboto"/>
              </a:defRPr>
            </a:lvl2pPr>
            <a:lvl3pPr indent="0" lvl="2" marL="914400" marR="0" rtl="0" algn="l">
              <a:lnSpc>
                <a:spcPct val="115000"/>
              </a:lnSpc>
              <a:spcBef>
                <a:spcPts val="0"/>
              </a:spcBef>
              <a:spcAft>
                <a:spcPts val="1600"/>
              </a:spcAft>
              <a:buClr>
                <a:schemeClr val="lt1"/>
              </a:buClr>
              <a:buFont typeface="Roboto"/>
              <a:buNone/>
              <a:defRPr b="0" i="0" sz="1400" u="none" cap="none" strike="noStrike">
                <a:solidFill>
                  <a:schemeClr val="lt1"/>
                </a:solidFill>
                <a:latin typeface="Roboto"/>
                <a:ea typeface="Roboto"/>
                <a:cs typeface="Roboto"/>
                <a:sym typeface="Roboto"/>
              </a:defRPr>
            </a:lvl3pPr>
            <a:lvl4pPr indent="0" lvl="3" marL="1371600" marR="0" rtl="0" algn="l">
              <a:lnSpc>
                <a:spcPct val="115000"/>
              </a:lnSpc>
              <a:spcBef>
                <a:spcPts val="0"/>
              </a:spcBef>
              <a:spcAft>
                <a:spcPts val="1600"/>
              </a:spcAft>
              <a:buClr>
                <a:schemeClr val="lt1"/>
              </a:buClr>
              <a:buFont typeface="Roboto"/>
              <a:buNone/>
              <a:defRPr b="0" i="0" sz="1400" u="none" cap="none" strike="noStrike">
                <a:solidFill>
                  <a:schemeClr val="lt1"/>
                </a:solidFill>
                <a:latin typeface="Roboto"/>
                <a:ea typeface="Roboto"/>
                <a:cs typeface="Roboto"/>
                <a:sym typeface="Roboto"/>
              </a:defRPr>
            </a:lvl4pPr>
            <a:lvl5pPr indent="0" lvl="4" marL="1828800" marR="0" rtl="0" algn="l">
              <a:lnSpc>
                <a:spcPct val="115000"/>
              </a:lnSpc>
              <a:spcBef>
                <a:spcPts val="0"/>
              </a:spcBef>
              <a:spcAft>
                <a:spcPts val="1600"/>
              </a:spcAft>
              <a:buClr>
                <a:schemeClr val="lt1"/>
              </a:buClr>
              <a:buFont typeface="Roboto"/>
              <a:buNone/>
              <a:defRPr b="0" i="0" sz="1400" u="none" cap="none" strike="noStrike">
                <a:solidFill>
                  <a:schemeClr val="lt1"/>
                </a:solidFill>
                <a:latin typeface="Roboto"/>
                <a:ea typeface="Roboto"/>
                <a:cs typeface="Roboto"/>
                <a:sym typeface="Roboto"/>
              </a:defRPr>
            </a:lvl5pPr>
            <a:lvl6pPr indent="0" lvl="5" marL="2286000" marR="0" rtl="0" algn="l">
              <a:lnSpc>
                <a:spcPct val="115000"/>
              </a:lnSpc>
              <a:spcBef>
                <a:spcPts val="0"/>
              </a:spcBef>
              <a:spcAft>
                <a:spcPts val="1600"/>
              </a:spcAft>
              <a:buClr>
                <a:schemeClr val="lt1"/>
              </a:buClr>
              <a:buFont typeface="Roboto"/>
              <a:buNone/>
              <a:defRPr b="0" i="0" sz="1400" u="none" cap="none" strike="noStrike">
                <a:solidFill>
                  <a:schemeClr val="lt1"/>
                </a:solidFill>
                <a:latin typeface="Roboto"/>
                <a:ea typeface="Roboto"/>
                <a:cs typeface="Roboto"/>
                <a:sym typeface="Roboto"/>
              </a:defRPr>
            </a:lvl6pPr>
            <a:lvl7pPr indent="0" lvl="6" marL="2743200" marR="0" rtl="0" algn="l">
              <a:lnSpc>
                <a:spcPct val="115000"/>
              </a:lnSpc>
              <a:spcBef>
                <a:spcPts val="0"/>
              </a:spcBef>
              <a:spcAft>
                <a:spcPts val="1600"/>
              </a:spcAft>
              <a:buClr>
                <a:schemeClr val="lt1"/>
              </a:buClr>
              <a:buFont typeface="Roboto"/>
              <a:buNone/>
              <a:defRPr b="0" i="0" sz="1400" u="none" cap="none" strike="noStrike">
                <a:solidFill>
                  <a:schemeClr val="lt1"/>
                </a:solidFill>
                <a:latin typeface="Roboto"/>
                <a:ea typeface="Roboto"/>
                <a:cs typeface="Roboto"/>
                <a:sym typeface="Roboto"/>
              </a:defRPr>
            </a:lvl7pPr>
            <a:lvl8pPr indent="0" lvl="7" marL="3200400" marR="0" rtl="0" algn="l">
              <a:lnSpc>
                <a:spcPct val="115000"/>
              </a:lnSpc>
              <a:spcBef>
                <a:spcPts val="0"/>
              </a:spcBef>
              <a:spcAft>
                <a:spcPts val="1600"/>
              </a:spcAft>
              <a:buClr>
                <a:schemeClr val="lt1"/>
              </a:buClr>
              <a:buFont typeface="Roboto"/>
              <a:buNone/>
              <a:defRPr b="0" i="0" sz="1400" u="none" cap="none" strike="noStrike">
                <a:solidFill>
                  <a:schemeClr val="lt1"/>
                </a:solidFill>
                <a:latin typeface="Roboto"/>
                <a:ea typeface="Roboto"/>
                <a:cs typeface="Roboto"/>
                <a:sym typeface="Roboto"/>
              </a:defRPr>
            </a:lvl8pPr>
            <a:lvl9pPr indent="0" lvl="8" marL="3657600" marR="0" rtl="0" algn="l">
              <a:lnSpc>
                <a:spcPct val="115000"/>
              </a:lnSpc>
              <a:spcBef>
                <a:spcPts val="0"/>
              </a:spcBef>
              <a:spcAft>
                <a:spcPts val="1600"/>
              </a:spcAft>
              <a:buClr>
                <a:schemeClr val="lt1"/>
              </a:buClr>
              <a:buFont typeface="Roboto"/>
              <a:buNone/>
              <a:defRPr b="0" i="0" sz="1400" u="none" cap="none" strike="noStrike">
                <a:solidFill>
                  <a:schemeClr val="lt1"/>
                </a:solidFill>
                <a:latin typeface="Roboto"/>
                <a:ea typeface="Roboto"/>
                <a:cs typeface="Roboto"/>
                <a:sym typeface="Roboto"/>
              </a:defRPr>
            </a:lvl9pPr>
          </a:lstStyle>
          <a:p/>
        </p:txBody>
      </p:sp>
      <p:sp>
        <p:nvSpPr>
          <p:cNvPr id="51" name="Shape 51"/>
          <p:cNvSpPr txBox="1"/>
          <p:nvPr>
            <p:ph idx="12" type="sldNum"/>
          </p:nvPr>
        </p:nvSpPr>
        <p:spPr>
          <a:xfrm>
            <a:off x="8523540" y="4695623"/>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lt1"/>
              </a:buClr>
              <a:buSzPct val="25000"/>
              <a:buFont typeface="Arial"/>
              <a:buNone/>
            </a:pPr>
            <a:fld id="{00000000-1234-1234-1234-123412341234}" type="slidenum">
              <a:rPr b="0" i="0" lang="en" sz="1400" u="none" cap="none" strike="noStrike">
                <a:solidFill>
                  <a:schemeClr val="lt1"/>
                </a:solidFill>
                <a:latin typeface="Arial"/>
                <a:ea typeface="Arial"/>
                <a:cs typeface="Arial"/>
                <a:sym typeface="Aria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52" name="Shape 52"/>
        <p:cNvGrpSpPr/>
        <p:nvPr/>
      </p:nvGrpSpPr>
      <p:grpSpPr>
        <a:xfrm>
          <a:off x="0" y="0"/>
          <a:ext cx="0" cy="0"/>
          <a:chOff x="0" y="0"/>
          <a:chExt cx="0" cy="0"/>
        </a:xfrm>
      </p:grpSpPr>
      <p:sp>
        <p:nvSpPr>
          <p:cNvPr id="53" name="Shape 53"/>
          <p:cNvSpPr txBox="1"/>
          <p:nvPr/>
        </p:nvSpPr>
        <p:spPr>
          <a:xfrm flipH="1" rot="10800000">
            <a:off x="0" y="0"/>
            <a:ext cx="9144000" cy="4695899"/>
          </a:xfrm>
          <a:prstGeom prst="rect">
            <a:avLst/>
          </a:prstGeom>
          <a:solidFill>
            <a:schemeClr val="accent4"/>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 name="Shape 54"/>
          <p:cNvSpPr/>
          <p:nvPr/>
        </p:nvSpPr>
        <p:spPr>
          <a:xfrm flipH="1" rot="10800000">
            <a:off x="0" y="4622724"/>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5" name="Shape 55"/>
          <p:cNvSpPr txBox="1"/>
          <p:nvPr>
            <p:ph idx="1" type="body"/>
          </p:nvPr>
        </p:nvSpPr>
        <p:spPr>
          <a:xfrm>
            <a:off x="57150" y="4696825"/>
            <a:ext cx="8381999" cy="4467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lt1"/>
              </a:buClr>
              <a:buFont typeface="Roboto"/>
              <a:buNone/>
              <a:defRPr b="0" i="0" sz="1200" u="none" cap="none" strike="noStrike">
                <a:solidFill>
                  <a:schemeClr val="lt1"/>
                </a:solidFill>
                <a:latin typeface="Roboto"/>
                <a:ea typeface="Roboto"/>
                <a:cs typeface="Roboto"/>
                <a:sym typeface="Roboto"/>
              </a:defRPr>
            </a:lvl1pPr>
            <a:lvl2pPr indent="0" lvl="1" marL="45720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2pPr>
            <a:lvl3pPr indent="0" lvl="2" marL="91440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3pPr>
            <a:lvl4pPr indent="0" lvl="3" marL="137160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4pPr>
            <a:lvl5pPr indent="0" lvl="4" marL="182880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5pPr>
            <a:lvl6pPr indent="0" lvl="5" marL="228600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6pPr>
            <a:lvl7pPr indent="0" lvl="6" marL="274320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7pPr>
            <a:lvl8pPr indent="0" lvl="7" marL="320040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8pPr>
            <a:lvl9pPr indent="0" lvl="8" marL="365760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9pPr>
          </a:lstStyle>
          <a:p/>
        </p:txBody>
      </p:sp>
      <p:sp>
        <p:nvSpPr>
          <p:cNvPr id="56" name="Shape 56"/>
          <p:cNvSpPr txBox="1"/>
          <p:nvPr>
            <p:ph idx="12" type="sldNum"/>
          </p:nvPr>
        </p:nvSpPr>
        <p:spPr>
          <a:xfrm>
            <a:off x="8523540" y="4695623"/>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lt1"/>
              </a:buClr>
              <a:buSzPct val="25000"/>
              <a:buFont typeface="Arial"/>
              <a:buNone/>
            </a:pPr>
            <a:fld id="{00000000-1234-1234-1234-123412341234}" type="slidenum">
              <a:rPr b="0" i="0" lang="en" sz="1400" u="none" cap="none" strike="noStrike">
                <a:solidFill>
                  <a:schemeClr val="lt1"/>
                </a:solidFill>
                <a:latin typeface="Arial"/>
                <a:ea typeface="Arial"/>
                <a:cs typeface="Arial"/>
                <a:sym typeface="Arial"/>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5" name="Shape 5"/>
        <p:cNvGrpSpPr/>
        <p:nvPr/>
      </p:nvGrpSpPr>
      <p:grpSpPr>
        <a:xfrm>
          <a:off x="0" y="0"/>
          <a:ext cx="0" cy="0"/>
          <a:chOff x="0" y="0"/>
          <a:chExt cx="0" cy="0"/>
        </a:xfrm>
      </p:grpSpPr>
      <p:sp>
        <p:nvSpPr>
          <p:cNvPr id="6" name="Shape 6"/>
          <p:cNvSpPr txBox="1"/>
          <p:nvPr>
            <p:ph type="title"/>
          </p:nvPr>
        </p:nvSpPr>
        <p:spPr>
          <a:xfrm>
            <a:off x="471900" y="738725"/>
            <a:ext cx="8222100" cy="767699"/>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lt1"/>
              </a:buClr>
              <a:buFont typeface="Roboto"/>
              <a:buNone/>
              <a:defRPr b="0" i="0" sz="3200" u="none" cap="none" strike="noStrike">
                <a:solidFill>
                  <a:schemeClr val="lt1"/>
                </a:solidFill>
                <a:latin typeface="Roboto"/>
                <a:ea typeface="Roboto"/>
                <a:cs typeface="Roboto"/>
                <a:sym typeface="Roboto"/>
              </a:defRPr>
            </a:lvl1pPr>
            <a:lvl2pPr indent="0" lvl="1">
              <a:spcBef>
                <a:spcPts val="0"/>
              </a:spcBef>
              <a:buClr>
                <a:schemeClr val="lt1"/>
              </a:buClr>
              <a:buFont typeface="Roboto"/>
              <a:buNone/>
              <a:defRPr sz="3200">
                <a:solidFill>
                  <a:schemeClr val="lt1"/>
                </a:solidFill>
                <a:latin typeface="Roboto"/>
                <a:ea typeface="Roboto"/>
                <a:cs typeface="Roboto"/>
                <a:sym typeface="Roboto"/>
              </a:defRPr>
            </a:lvl2pPr>
            <a:lvl3pPr indent="0" lvl="2">
              <a:spcBef>
                <a:spcPts val="0"/>
              </a:spcBef>
              <a:buClr>
                <a:schemeClr val="lt1"/>
              </a:buClr>
              <a:buFont typeface="Roboto"/>
              <a:buNone/>
              <a:defRPr sz="3200">
                <a:solidFill>
                  <a:schemeClr val="lt1"/>
                </a:solidFill>
                <a:latin typeface="Roboto"/>
                <a:ea typeface="Roboto"/>
                <a:cs typeface="Roboto"/>
                <a:sym typeface="Roboto"/>
              </a:defRPr>
            </a:lvl3pPr>
            <a:lvl4pPr indent="0" lvl="3">
              <a:spcBef>
                <a:spcPts val="0"/>
              </a:spcBef>
              <a:buClr>
                <a:schemeClr val="lt1"/>
              </a:buClr>
              <a:buFont typeface="Roboto"/>
              <a:buNone/>
              <a:defRPr sz="3200">
                <a:solidFill>
                  <a:schemeClr val="lt1"/>
                </a:solidFill>
                <a:latin typeface="Roboto"/>
                <a:ea typeface="Roboto"/>
                <a:cs typeface="Roboto"/>
                <a:sym typeface="Roboto"/>
              </a:defRPr>
            </a:lvl4pPr>
            <a:lvl5pPr indent="0" lvl="4">
              <a:spcBef>
                <a:spcPts val="0"/>
              </a:spcBef>
              <a:buClr>
                <a:schemeClr val="lt1"/>
              </a:buClr>
              <a:buFont typeface="Roboto"/>
              <a:buNone/>
              <a:defRPr sz="3200">
                <a:solidFill>
                  <a:schemeClr val="lt1"/>
                </a:solidFill>
                <a:latin typeface="Roboto"/>
                <a:ea typeface="Roboto"/>
                <a:cs typeface="Roboto"/>
                <a:sym typeface="Roboto"/>
              </a:defRPr>
            </a:lvl5pPr>
            <a:lvl6pPr indent="0" lvl="5">
              <a:spcBef>
                <a:spcPts val="0"/>
              </a:spcBef>
              <a:buClr>
                <a:schemeClr val="lt1"/>
              </a:buClr>
              <a:buFont typeface="Roboto"/>
              <a:buNone/>
              <a:defRPr sz="3200">
                <a:solidFill>
                  <a:schemeClr val="lt1"/>
                </a:solidFill>
                <a:latin typeface="Roboto"/>
                <a:ea typeface="Roboto"/>
                <a:cs typeface="Roboto"/>
                <a:sym typeface="Roboto"/>
              </a:defRPr>
            </a:lvl6pPr>
            <a:lvl7pPr indent="0" lvl="6">
              <a:spcBef>
                <a:spcPts val="0"/>
              </a:spcBef>
              <a:buClr>
                <a:schemeClr val="lt1"/>
              </a:buClr>
              <a:buFont typeface="Roboto"/>
              <a:buNone/>
              <a:defRPr sz="3200">
                <a:solidFill>
                  <a:schemeClr val="lt1"/>
                </a:solidFill>
                <a:latin typeface="Roboto"/>
                <a:ea typeface="Roboto"/>
                <a:cs typeface="Roboto"/>
                <a:sym typeface="Roboto"/>
              </a:defRPr>
            </a:lvl7pPr>
            <a:lvl8pPr indent="0" lvl="7">
              <a:spcBef>
                <a:spcPts val="0"/>
              </a:spcBef>
              <a:buClr>
                <a:schemeClr val="lt1"/>
              </a:buClr>
              <a:buFont typeface="Roboto"/>
              <a:buNone/>
              <a:defRPr sz="3200">
                <a:solidFill>
                  <a:schemeClr val="lt1"/>
                </a:solidFill>
                <a:latin typeface="Roboto"/>
                <a:ea typeface="Roboto"/>
                <a:cs typeface="Roboto"/>
                <a:sym typeface="Roboto"/>
              </a:defRPr>
            </a:lvl8pPr>
            <a:lvl9pPr indent="0" lvl="8">
              <a:spcBef>
                <a:spcPts val="0"/>
              </a:spcBef>
              <a:buClr>
                <a:schemeClr val="lt1"/>
              </a:buClr>
              <a:buFont typeface="Roboto"/>
              <a:buNone/>
              <a:defRPr sz="3200">
                <a:solidFill>
                  <a:schemeClr val="lt1"/>
                </a:solidFill>
                <a:latin typeface="Roboto"/>
                <a:ea typeface="Roboto"/>
                <a:cs typeface="Roboto"/>
                <a:sym typeface="Roboto"/>
              </a:defRPr>
            </a:lvl9pPr>
          </a:lstStyle>
          <a:p/>
        </p:txBody>
      </p:sp>
      <p:sp>
        <p:nvSpPr>
          <p:cNvPr id="7" name="Shape 7"/>
          <p:cNvSpPr txBox="1"/>
          <p:nvPr>
            <p:ph idx="1" type="body"/>
          </p:nvPr>
        </p:nvSpPr>
        <p:spPr>
          <a:xfrm>
            <a:off x="471900" y="1919075"/>
            <a:ext cx="8222100" cy="27102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lt2"/>
              </a:buClr>
              <a:buFont typeface="Roboto"/>
              <a:buNone/>
              <a:defRPr b="0" i="0" sz="1800" u="none" cap="none" strike="noStrike">
                <a:solidFill>
                  <a:schemeClr val="lt2"/>
                </a:solidFill>
                <a:latin typeface="Roboto"/>
                <a:ea typeface="Roboto"/>
                <a:cs typeface="Roboto"/>
                <a:sym typeface="Roboto"/>
              </a:defRPr>
            </a:lvl1pPr>
            <a:lvl2pPr indent="0" lvl="1" marL="45720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2pPr>
            <a:lvl3pPr indent="0" lvl="2" marL="91440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3pPr>
            <a:lvl4pPr indent="0" lvl="3" marL="137160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4pPr>
            <a:lvl5pPr indent="0" lvl="4" marL="182880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5pPr>
            <a:lvl6pPr indent="0" lvl="5" marL="228600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6pPr>
            <a:lvl7pPr indent="0" lvl="6" marL="274320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7pPr>
            <a:lvl8pPr indent="0" lvl="7" marL="320040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8pPr>
            <a:lvl9pPr indent="0" lvl="8" marL="3657600" marR="0" rtl="0" algn="l">
              <a:lnSpc>
                <a:spcPct val="115000"/>
              </a:lnSpc>
              <a:spcBef>
                <a:spcPts val="0"/>
              </a:spcBef>
              <a:spcAft>
                <a:spcPts val="1600"/>
              </a:spcAft>
              <a:buClr>
                <a:schemeClr val="lt2"/>
              </a:buClr>
              <a:buFont typeface="Roboto"/>
              <a:buNone/>
              <a:defRPr b="0" i="0" sz="1400" u="none" cap="none" strike="noStrike">
                <a:solidFill>
                  <a:schemeClr val="lt2"/>
                </a:solidFill>
                <a:latin typeface="Roboto"/>
                <a:ea typeface="Roboto"/>
                <a:cs typeface="Roboto"/>
                <a:sym typeface="Roboto"/>
              </a:defRPr>
            </a:lvl9pPr>
          </a:lstStyle>
          <a:p/>
        </p:txBody>
      </p:sp>
      <p:sp>
        <p:nvSpPr>
          <p:cNvPr id="8" name="Shape 8"/>
          <p:cNvSpPr txBox="1"/>
          <p:nvPr>
            <p:ph idx="12" type="sldNum"/>
          </p:nvPr>
        </p:nvSpPr>
        <p:spPr>
          <a:xfrm>
            <a:off x="8523540" y="4695623"/>
            <a:ext cx="548699" cy="393600"/>
          </a:xfrm>
          <a:prstGeom prst="rect">
            <a:avLst/>
          </a:prstGeom>
          <a:noFill/>
          <a:ln>
            <a:noFill/>
          </a:ln>
        </p:spPr>
        <p:txBody>
          <a:bodyPr anchorCtr="0" anchor="ctr" bIns="91425" lIns="91425" rIns="91425" tIns="91425">
            <a:noAutofit/>
          </a:bodyPr>
          <a:lstStyle/>
          <a:p>
            <a:pPr indent="0" lvl="0" marL="0" marR="0" rtl="0" algn="r">
              <a:lnSpc>
                <a:spcPct val="100000"/>
              </a:lnSpc>
              <a:spcBef>
                <a:spcPts val="0"/>
              </a:spcBef>
              <a:spcAft>
                <a:spcPts val="0"/>
              </a:spcAft>
              <a:buClr>
                <a:schemeClr val="lt2"/>
              </a:buClr>
              <a:buSzPct val="25000"/>
              <a:buFont typeface="Roboto"/>
              <a:buNone/>
            </a:pPr>
            <a:fld id="{00000000-1234-1234-1234-123412341234}" type="slidenum">
              <a:rPr b="0" i="0" lang="en" sz="1000" u="none" cap="none" strike="noStrike">
                <a:solidFill>
                  <a:schemeClr val="lt2"/>
                </a:solidFill>
                <a:latin typeface="Roboto"/>
                <a:ea typeface="Roboto"/>
                <a:cs typeface="Roboto"/>
                <a:sym typeface="Robo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0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01.png"/><Relationship Id="rId4" Type="http://schemas.openxmlformats.org/officeDocument/2006/relationships/image" Target="../media/image0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0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0.png"/><Relationship Id="rId4" Type="http://schemas.openxmlformats.org/officeDocument/2006/relationships/image" Target="../media/image13.png"/><Relationship Id="rId5" Type="http://schemas.openxmlformats.org/officeDocument/2006/relationships/hyperlink" Target="http://youtube.com/v/8doJpwzmda8" TargetMode="External"/><Relationship Id="rId6" Type="http://schemas.openxmlformats.org/officeDocument/2006/relationships/image" Target="../media/image0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2.png"/><Relationship Id="rId4" Type="http://schemas.openxmlformats.org/officeDocument/2006/relationships/hyperlink" Target="http://youtube.com/v/uvWjV_yaF4k" TargetMode="External"/><Relationship Id="rId5" Type="http://schemas.openxmlformats.org/officeDocument/2006/relationships/image" Target="../media/image1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04.png"/><Relationship Id="rId4" Type="http://schemas.openxmlformats.org/officeDocument/2006/relationships/image" Target="../media/image02.png"/><Relationship Id="rId5" Type="http://schemas.openxmlformats.org/officeDocument/2006/relationships/image" Target="../media/image0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0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0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 name="Shape 66"/>
        <p:cNvGrpSpPr/>
        <p:nvPr/>
      </p:nvGrpSpPr>
      <p:grpSpPr>
        <a:xfrm>
          <a:off x="0" y="0"/>
          <a:ext cx="0" cy="0"/>
          <a:chOff x="0" y="0"/>
          <a:chExt cx="0" cy="0"/>
        </a:xfrm>
      </p:grpSpPr>
      <p:sp>
        <p:nvSpPr>
          <p:cNvPr id="67" name="Shape 67"/>
          <p:cNvSpPr txBox="1"/>
          <p:nvPr>
            <p:ph type="ctrTitle"/>
          </p:nvPr>
        </p:nvSpPr>
        <p:spPr>
          <a:xfrm>
            <a:off x="390525" y="644250"/>
            <a:ext cx="8222100" cy="1755298"/>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4800" u="none" cap="none" strike="noStrike">
                <a:solidFill>
                  <a:schemeClr val="lt1"/>
                </a:solidFill>
                <a:latin typeface="Roboto"/>
                <a:ea typeface="Roboto"/>
                <a:cs typeface="Roboto"/>
                <a:sym typeface="Roboto"/>
              </a:rPr>
              <a:t>Geospatial Mapping with Coverage Overlays</a:t>
            </a:r>
          </a:p>
        </p:txBody>
      </p:sp>
      <p:sp>
        <p:nvSpPr>
          <p:cNvPr id="68" name="Shape 68"/>
          <p:cNvSpPr txBox="1"/>
          <p:nvPr>
            <p:ph idx="1" type="subTitle"/>
          </p:nvPr>
        </p:nvSpPr>
        <p:spPr>
          <a:xfrm>
            <a:off x="390525" y="2789105"/>
            <a:ext cx="8222100" cy="2000998"/>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lang="en"/>
              <a:t>Team 1610</a:t>
            </a:r>
          </a:p>
          <a:p>
            <a:pPr indent="0" lvl="0" marL="0" marR="0" rtl="0" algn="l">
              <a:lnSpc>
                <a:spcPct val="100000"/>
              </a:lnSpc>
              <a:spcBef>
                <a:spcPts val="0"/>
              </a:spcBef>
              <a:spcAft>
                <a:spcPts val="0"/>
              </a:spcAft>
              <a:buClr>
                <a:schemeClr val="lt1"/>
              </a:buClr>
              <a:buSzPct val="25000"/>
              <a:buFont typeface="Roboto"/>
              <a:buNone/>
            </a:pPr>
            <a:r>
              <a:rPr b="0" i="0" lang="en" sz="1800" u="none" cap="none" strike="noStrike">
                <a:solidFill>
                  <a:schemeClr val="lt1"/>
                </a:solidFill>
                <a:latin typeface="Roboto"/>
                <a:ea typeface="Roboto"/>
                <a:cs typeface="Roboto"/>
                <a:sym typeface="Roboto"/>
              </a:rPr>
              <a:t>Client: John Deere</a:t>
            </a:r>
          </a:p>
          <a:p>
            <a:pPr indent="0" lvl="0" marL="0" marR="0" rtl="0" algn="l">
              <a:lnSpc>
                <a:spcPct val="100000"/>
              </a:lnSpc>
              <a:spcBef>
                <a:spcPts val="0"/>
              </a:spcBef>
              <a:spcAft>
                <a:spcPts val="0"/>
              </a:spcAft>
              <a:buClr>
                <a:schemeClr val="lt1"/>
              </a:buClr>
              <a:buSzPct val="25000"/>
              <a:buFont typeface="Roboto"/>
              <a:buNone/>
            </a:pPr>
            <a:r>
              <a:rPr b="0" i="0" lang="en" sz="1800" u="none" cap="none" strike="noStrike">
                <a:solidFill>
                  <a:schemeClr val="lt1"/>
                </a:solidFill>
                <a:latin typeface="Roboto"/>
                <a:ea typeface="Roboto"/>
                <a:cs typeface="Roboto"/>
                <a:sym typeface="Roboto"/>
              </a:rPr>
              <a:t>Client Representatives: Benazir Fateh and Nicholas Sitter</a:t>
            </a:r>
          </a:p>
          <a:p>
            <a:pPr indent="0" lvl="0" marL="0" marR="0" rtl="0" algn="l">
              <a:lnSpc>
                <a:spcPct val="100000"/>
              </a:lnSpc>
              <a:spcBef>
                <a:spcPts val="0"/>
              </a:spcBef>
              <a:spcAft>
                <a:spcPts val="0"/>
              </a:spcAft>
              <a:buClr>
                <a:schemeClr val="lt1"/>
              </a:buClr>
              <a:buSzPct val="25000"/>
              <a:buFont typeface="Roboto"/>
              <a:buNone/>
            </a:pPr>
            <a:r>
              <a:rPr b="0" i="0" lang="en" sz="1800" u="none" cap="none" strike="noStrike">
                <a:solidFill>
                  <a:schemeClr val="lt1"/>
                </a:solidFill>
                <a:latin typeface="Roboto"/>
                <a:ea typeface="Roboto"/>
                <a:cs typeface="Roboto"/>
                <a:sym typeface="Roboto"/>
              </a:rPr>
              <a:t>Advisors: Swamy Ponpandi, Akhilesh Tyagi</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7" name="Shape 127"/>
        <p:cNvGrpSpPr/>
        <p:nvPr/>
      </p:nvGrpSpPr>
      <p:grpSpPr>
        <a:xfrm>
          <a:off x="0" y="0"/>
          <a:ext cx="0" cy="0"/>
          <a:chOff x="0" y="0"/>
          <a:chExt cx="0" cy="0"/>
        </a:xfrm>
      </p:grpSpPr>
      <p:sp>
        <p:nvSpPr>
          <p:cNvPr id="128" name="Shape 128"/>
          <p:cNvSpPr txBox="1"/>
          <p:nvPr>
            <p:ph type="title"/>
          </p:nvPr>
        </p:nvSpPr>
        <p:spPr>
          <a:xfrm>
            <a:off x="460950" y="2065350"/>
            <a:ext cx="8222100" cy="1012798"/>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4200" u="none" cap="none" strike="noStrike">
                <a:solidFill>
                  <a:schemeClr val="lt1"/>
                </a:solidFill>
                <a:latin typeface="Roboto"/>
                <a:ea typeface="Roboto"/>
                <a:cs typeface="Roboto"/>
                <a:sym typeface="Roboto"/>
              </a:rPr>
              <a:t>Design Requirements</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2" name="Shape 132"/>
        <p:cNvGrpSpPr/>
        <p:nvPr/>
      </p:nvGrpSpPr>
      <p:grpSpPr>
        <a:xfrm>
          <a:off x="0" y="0"/>
          <a:ext cx="0" cy="0"/>
          <a:chOff x="0" y="0"/>
          <a:chExt cx="0" cy="0"/>
        </a:xfrm>
      </p:grpSpPr>
      <p:sp>
        <p:nvSpPr>
          <p:cNvPr id="133" name="Shape 133"/>
          <p:cNvSpPr txBox="1"/>
          <p:nvPr>
            <p:ph type="title"/>
          </p:nvPr>
        </p:nvSpPr>
        <p:spPr>
          <a:xfrm>
            <a:off x="471900" y="738725"/>
            <a:ext cx="8222100" cy="767699"/>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3200" u="none" cap="none" strike="noStrike">
                <a:solidFill>
                  <a:schemeClr val="lt1"/>
                </a:solidFill>
                <a:latin typeface="Roboto"/>
                <a:ea typeface="Roboto"/>
                <a:cs typeface="Roboto"/>
                <a:sym typeface="Roboto"/>
              </a:rPr>
              <a:t>Requirements</a:t>
            </a:r>
          </a:p>
        </p:txBody>
      </p:sp>
      <p:sp>
        <p:nvSpPr>
          <p:cNvPr id="134" name="Shape 134"/>
          <p:cNvSpPr txBox="1"/>
          <p:nvPr>
            <p:ph idx="1" type="body"/>
          </p:nvPr>
        </p:nvSpPr>
        <p:spPr>
          <a:xfrm>
            <a:off x="471900" y="1919075"/>
            <a:ext cx="3999898" cy="27102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lt2"/>
              </a:buClr>
              <a:buSzPct val="25000"/>
              <a:buFont typeface="Roboto"/>
              <a:buNone/>
            </a:pPr>
            <a:r>
              <a:rPr b="0" i="0" lang="en" sz="2000" u="none" cap="none" strike="noStrike">
                <a:solidFill>
                  <a:srgbClr val="424242"/>
                </a:solidFill>
                <a:latin typeface="Roboto"/>
                <a:ea typeface="Roboto"/>
                <a:cs typeface="Roboto"/>
                <a:sym typeface="Roboto"/>
              </a:rPr>
              <a:t>Functional</a:t>
            </a:r>
          </a:p>
          <a:p>
            <a:pPr indent="-342900" lvl="0" marL="457200" marR="0" rtl="0" algn="l">
              <a:lnSpc>
                <a:spcPct val="100000"/>
              </a:lnSpc>
              <a:spcBef>
                <a:spcPts val="400"/>
              </a:spcBef>
              <a:spcAft>
                <a:spcPts val="0"/>
              </a:spcAft>
              <a:buClr>
                <a:schemeClr val="lt2"/>
              </a:buClr>
              <a:buSzPct val="100000"/>
              <a:buFont typeface="Arial"/>
              <a:buChar char="•"/>
            </a:pPr>
            <a:r>
              <a:rPr b="0" i="0" lang="en" sz="1700" u="none" cap="none" strike="noStrike">
                <a:solidFill>
                  <a:srgbClr val="424242"/>
                </a:solidFill>
                <a:latin typeface="Roboto"/>
                <a:ea typeface="Roboto"/>
                <a:cs typeface="Roboto"/>
                <a:sym typeface="Roboto"/>
              </a:rPr>
              <a:t>Transfer csv file data to database</a:t>
            </a:r>
          </a:p>
          <a:p>
            <a:pPr indent="-342900" lvl="0" marL="457200" marR="0" rtl="0" algn="l">
              <a:lnSpc>
                <a:spcPct val="100000"/>
              </a:lnSpc>
              <a:spcBef>
                <a:spcPts val="400"/>
              </a:spcBef>
              <a:spcAft>
                <a:spcPts val="0"/>
              </a:spcAft>
              <a:buClr>
                <a:schemeClr val="lt2"/>
              </a:buClr>
              <a:buSzPct val="100000"/>
              <a:buFont typeface="Arial"/>
              <a:buChar char="•"/>
            </a:pPr>
            <a:r>
              <a:rPr b="0" i="0" lang="en" sz="1700" u="none" cap="none" strike="noStrike">
                <a:solidFill>
                  <a:srgbClr val="424242"/>
                </a:solidFill>
                <a:latin typeface="Roboto"/>
                <a:ea typeface="Roboto"/>
                <a:cs typeface="Roboto"/>
                <a:sym typeface="Roboto"/>
              </a:rPr>
              <a:t>Filter out map points by region</a:t>
            </a:r>
          </a:p>
          <a:p>
            <a:pPr indent="-342900" lvl="0" marL="457200" marR="0" rtl="0" algn="l">
              <a:lnSpc>
                <a:spcPct val="100000"/>
              </a:lnSpc>
              <a:spcBef>
                <a:spcPts val="400"/>
              </a:spcBef>
              <a:spcAft>
                <a:spcPts val="0"/>
              </a:spcAft>
              <a:buClr>
                <a:schemeClr val="lt2"/>
              </a:buClr>
              <a:buSzPct val="100000"/>
              <a:buFont typeface="Arial"/>
              <a:buChar char="•"/>
            </a:pPr>
            <a:r>
              <a:rPr b="0" i="0" lang="en" sz="1700" u="none" cap="none" strike="noStrike">
                <a:solidFill>
                  <a:srgbClr val="424242"/>
                </a:solidFill>
                <a:latin typeface="Roboto"/>
                <a:ea typeface="Roboto"/>
                <a:cs typeface="Roboto"/>
                <a:sym typeface="Roboto"/>
              </a:rPr>
              <a:t>Change marker types &amp; attributes they measure</a:t>
            </a:r>
          </a:p>
          <a:p>
            <a:pPr indent="-342900" lvl="0" marL="457200" marR="0" rtl="0" algn="l">
              <a:lnSpc>
                <a:spcPct val="100000"/>
              </a:lnSpc>
              <a:spcBef>
                <a:spcPts val="400"/>
              </a:spcBef>
              <a:spcAft>
                <a:spcPts val="0"/>
              </a:spcAft>
              <a:buClr>
                <a:schemeClr val="lt2"/>
              </a:buClr>
              <a:buSzPct val="100000"/>
              <a:buFont typeface="Arial"/>
              <a:buChar char="•"/>
            </a:pPr>
            <a:r>
              <a:rPr b="0" i="0" lang="en" sz="1700" u="none" cap="none" strike="noStrike">
                <a:solidFill>
                  <a:srgbClr val="424242"/>
                </a:solidFill>
                <a:latin typeface="Roboto"/>
                <a:ea typeface="Roboto"/>
                <a:cs typeface="Roboto"/>
                <a:sym typeface="Roboto"/>
              </a:rPr>
              <a:t>Generate graph of drive test attributes</a:t>
            </a:r>
          </a:p>
        </p:txBody>
      </p:sp>
      <p:sp>
        <p:nvSpPr>
          <p:cNvPr id="135" name="Shape 135"/>
          <p:cNvSpPr txBox="1"/>
          <p:nvPr>
            <p:ph idx="2" type="body"/>
          </p:nvPr>
        </p:nvSpPr>
        <p:spPr>
          <a:xfrm>
            <a:off x="4694250" y="1919075"/>
            <a:ext cx="3999898" cy="27102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lt2"/>
              </a:buClr>
              <a:buSzPct val="25000"/>
              <a:buFont typeface="Roboto"/>
              <a:buNone/>
            </a:pPr>
            <a:r>
              <a:rPr b="0" i="0" lang="en" sz="2000" u="none" cap="none" strike="noStrike">
                <a:solidFill>
                  <a:srgbClr val="424242"/>
                </a:solidFill>
                <a:latin typeface="Roboto"/>
                <a:ea typeface="Roboto"/>
                <a:cs typeface="Roboto"/>
                <a:sym typeface="Roboto"/>
              </a:rPr>
              <a:t>Non-functional</a:t>
            </a:r>
          </a:p>
          <a:p>
            <a:pPr indent="-342900" lvl="0" marL="457200" marR="0" rtl="0" algn="l">
              <a:lnSpc>
                <a:spcPct val="100000"/>
              </a:lnSpc>
              <a:spcBef>
                <a:spcPts val="400"/>
              </a:spcBef>
              <a:spcAft>
                <a:spcPts val="0"/>
              </a:spcAft>
              <a:buClr>
                <a:schemeClr val="lt2"/>
              </a:buClr>
              <a:buSzPct val="100000"/>
              <a:buFont typeface="Arial"/>
              <a:buChar char="•"/>
            </a:pPr>
            <a:r>
              <a:rPr b="0" i="0" lang="en" sz="1700" u="none" cap="none" strike="noStrike">
                <a:solidFill>
                  <a:srgbClr val="424242"/>
                </a:solidFill>
                <a:latin typeface="Roboto"/>
                <a:ea typeface="Roboto"/>
                <a:cs typeface="Roboto"/>
                <a:sym typeface="Roboto"/>
              </a:rPr>
              <a:t>Render thousands of map points</a:t>
            </a:r>
          </a:p>
          <a:p>
            <a:pPr indent="-342900" lvl="0" marL="457200" marR="0" rtl="0" algn="l">
              <a:lnSpc>
                <a:spcPct val="100000"/>
              </a:lnSpc>
              <a:spcBef>
                <a:spcPts val="400"/>
              </a:spcBef>
              <a:spcAft>
                <a:spcPts val="0"/>
              </a:spcAft>
              <a:buClr>
                <a:schemeClr val="lt2"/>
              </a:buClr>
              <a:buSzPct val="100000"/>
              <a:buFont typeface="Arial"/>
              <a:buChar char="•"/>
            </a:pPr>
            <a:r>
              <a:rPr b="0" i="0" lang="en" sz="1700" u="none" cap="none" strike="noStrike">
                <a:solidFill>
                  <a:srgbClr val="424242"/>
                </a:solidFill>
                <a:latin typeface="Roboto"/>
                <a:ea typeface="Roboto"/>
                <a:cs typeface="Roboto"/>
                <a:sym typeface="Roboto"/>
              </a:rPr>
              <a:t>Lightweight &amp; Efficient</a:t>
            </a:r>
          </a:p>
          <a:p>
            <a:pPr indent="-342900" lvl="0" marL="457200" marR="0" rtl="0" algn="l">
              <a:lnSpc>
                <a:spcPct val="100000"/>
              </a:lnSpc>
              <a:spcBef>
                <a:spcPts val="400"/>
              </a:spcBef>
              <a:spcAft>
                <a:spcPts val="0"/>
              </a:spcAft>
              <a:buClr>
                <a:schemeClr val="lt2"/>
              </a:buClr>
              <a:buSzPct val="100000"/>
              <a:buFont typeface="Arial"/>
              <a:buChar char="•"/>
            </a:pPr>
            <a:r>
              <a:rPr b="0" i="0" lang="en" sz="1700" u="none" cap="none" strike="noStrike">
                <a:solidFill>
                  <a:srgbClr val="424242"/>
                </a:solidFill>
                <a:latin typeface="Roboto"/>
                <a:ea typeface="Roboto"/>
                <a:cs typeface="Roboto"/>
                <a:sym typeface="Roboto"/>
              </a:rPr>
              <a:t>Secure</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9" name="Shape 139"/>
        <p:cNvGrpSpPr/>
        <p:nvPr/>
      </p:nvGrpSpPr>
      <p:grpSpPr>
        <a:xfrm>
          <a:off x="0" y="0"/>
          <a:ext cx="0" cy="0"/>
          <a:chOff x="0" y="0"/>
          <a:chExt cx="0" cy="0"/>
        </a:xfrm>
      </p:grpSpPr>
      <p:sp>
        <p:nvSpPr>
          <p:cNvPr id="140" name="Shape 140"/>
          <p:cNvSpPr txBox="1"/>
          <p:nvPr>
            <p:ph type="title"/>
          </p:nvPr>
        </p:nvSpPr>
        <p:spPr>
          <a:xfrm>
            <a:off x="471900" y="738725"/>
            <a:ext cx="8222100" cy="767699"/>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3200" u="none" cap="none" strike="noStrike">
                <a:solidFill>
                  <a:schemeClr val="lt1"/>
                </a:solidFill>
                <a:latin typeface="Roboto"/>
                <a:ea typeface="Roboto"/>
                <a:cs typeface="Roboto"/>
                <a:sym typeface="Roboto"/>
              </a:rPr>
              <a:t>Risks</a:t>
            </a:r>
          </a:p>
        </p:txBody>
      </p:sp>
      <p:sp>
        <p:nvSpPr>
          <p:cNvPr id="141" name="Shape 141"/>
          <p:cNvSpPr txBox="1"/>
          <p:nvPr>
            <p:ph idx="1" type="body"/>
          </p:nvPr>
        </p:nvSpPr>
        <p:spPr>
          <a:xfrm>
            <a:off x="471900" y="1919075"/>
            <a:ext cx="8222100" cy="2710200"/>
          </a:xfrm>
          <a:prstGeom prst="rect">
            <a:avLst/>
          </a:prstGeom>
          <a:noFill/>
          <a:ln>
            <a:noFill/>
          </a:ln>
        </p:spPr>
        <p:txBody>
          <a:bodyPr anchorCtr="0" anchor="t" bIns="91425" lIns="91425" rIns="91425" tIns="91425">
            <a:noAutofit/>
          </a:bodyPr>
          <a:lstStyle/>
          <a:p>
            <a:pPr indent="-342900" lvl="0" marL="457200" marR="0" rtl="0" algn="l">
              <a:lnSpc>
                <a:spcPct val="100000"/>
              </a:lnSpc>
              <a:spcBef>
                <a:spcPts val="0"/>
              </a:spcBef>
              <a:spcAft>
                <a:spcPts val="0"/>
              </a:spcAft>
              <a:buClr>
                <a:schemeClr val="lt2"/>
              </a:buClr>
              <a:buSzPct val="100000"/>
              <a:buFont typeface="Arial"/>
              <a:buChar char="•"/>
            </a:pPr>
            <a:r>
              <a:rPr b="0" i="1" lang="en" sz="1800" u="none" cap="none" strike="noStrike">
                <a:solidFill>
                  <a:srgbClr val="424242"/>
                </a:solidFill>
                <a:latin typeface="Roboto"/>
                <a:ea typeface="Roboto"/>
                <a:cs typeface="Roboto"/>
                <a:sym typeface="Roboto"/>
              </a:rPr>
              <a:t>Time Constraint</a:t>
            </a:r>
            <a:r>
              <a:rPr b="0" i="0" lang="en" sz="1800" u="none" cap="none" strike="noStrike">
                <a:solidFill>
                  <a:srgbClr val="424242"/>
                </a:solidFill>
                <a:latin typeface="Roboto"/>
                <a:ea typeface="Roboto"/>
                <a:cs typeface="Roboto"/>
                <a:sym typeface="Roboto"/>
              </a:rPr>
              <a:t>: Can’t plot points on map </a:t>
            </a:r>
            <a:r>
              <a:rPr lang="en" sz="1800">
                <a:solidFill>
                  <a:srgbClr val="424242"/>
                </a:solidFill>
              </a:rPr>
              <a:t>under one minute</a:t>
            </a:r>
          </a:p>
          <a:p>
            <a:pPr indent="-342900" lvl="0" marL="457200" marR="0" rtl="0" algn="l">
              <a:lnSpc>
                <a:spcPct val="100000"/>
              </a:lnSpc>
              <a:spcBef>
                <a:spcPts val="400"/>
              </a:spcBef>
              <a:spcAft>
                <a:spcPts val="0"/>
              </a:spcAft>
              <a:buClr>
                <a:schemeClr val="lt2"/>
              </a:buClr>
              <a:buSzPct val="100000"/>
              <a:buFont typeface="Arial"/>
              <a:buChar char="•"/>
            </a:pPr>
            <a:r>
              <a:rPr b="0" i="1" lang="en" sz="1800" u="none" cap="none" strike="noStrike">
                <a:solidFill>
                  <a:srgbClr val="424242"/>
                </a:solidFill>
                <a:latin typeface="Roboto"/>
                <a:ea typeface="Roboto"/>
                <a:cs typeface="Roboto"/>
                <a:sym typeface="Roboto"/>
              </a:rPr>
              <a:t>Compromised Data</a:t>
            </a:r>
            <a:r>
              <a:rPr b="0" i="0" lang="en" sz="1800" u="none" cap="none" strike="noStrike">
                <a:solidFill>
                  <a:srgbClr val="424242"/>
                </a:solidFill>
                <a:latin typeface="Roboto"/>
                <a:ea typeface="Roboto"/>
                <a:cs typeface="Roboto"/>
                <a:sym typeface="Roboto"/>
              </a:rPr>
              <a:t>: Data in server is not secure</a:t>
            </a:r>
          </a:p>
          <a:p>
            <a:pPr indent="-342900" lvl="0" marL="457200" marR="0" rtl="0" algn="l">
              <a:lnSpc>
                <a:spcPct val="100000"/>
              </a:lnSpc>
              <a:spcBef>
                <a:spcPts val="400"/>
              </a:spcBef>
              <a:spcAft>
                <a:spcPts val="0"/>
              </a:spcAft>
              <a:buClr>
                <a:schemeClr val="lt2"/>
              </a:buClr>
              <a:buSzPct val="100000"/>
              <a:buFont typeface="Arial"/>
              <a:buChar char="•"/>
            </a:pPr>
            <a:r>
              <a:rPr b="0" i="1" lang="en" sz="1800" u="none" cap="none" strike="noStrike">
                <a:solidFill>
                  <a:srgbClr val="424242"/>
                </a:solidFill>
                <a:latin typeface="Roboto"/>
                <a:ea typeface="Roboto"/>
                <a:cs typeface="Roboto"/>
                <a:sym typeface="Roboto"/>
              </a:rPr>
              <a:t>Geolocation</a:t>
            </a:r>
            <a:r>
              <a:rPr b="0" i="0" lang="en" sz="1800" u="none" cap="none" strike="noStrike">
                <a:solidFill>
                  <a:srgbClr val="424242"/>
                </a:solidFill>
                <a:latin typeface="Roboto"/>
                <a:ea typeface="Roboto"/>
                <a:cs typeface="Roboto"/>
                <a:sym typeface="Roboto"/>
              </a:rPr>
              <a:t>: Can’t find efficient method to calculate county boundaries</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5" name="Shape 145"/>
        <p:cNvGrpSpPr/>
        <p:nvPr/>
      </p:nvGrpSpPr>
      <p:grpSpPr>
        <a:xfrm>
          <a:off x="0" y="0"/>
          <a:ext cx="0" cy="0"/>
          <a:chOff x="0" y="0"/>
          <a:chExt cx="0" cy="0"/>
        </a:xfrm>
      </p:grpSpPr>
      <p:sp>
        <p:nvSpPr>
          <p:cNvPr id="146" name="Shape 146"/>
          <p:cNvSpPr txBox="1"/>
          <p:nvPr>
            <p:ph type="title"/>
          </p:nvPr>
        </p:nvSpPr>
        <p:spPr>
          <a:xfrm>
            <a:off x="471900" y="738725"/>
            <a:ext cx="8222100" cy="767699"/>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3200" u="none" cap="none" strike="noStrike">
                <a:solidFill>
                  <a:schemeClr val="lt1"/>
                </a:solidFill>
                <a:latin typeface="Roboto"/>
                <a:ea typeface="Roboto"/>
                <a:cs typeface="Roboto"/>
                <a:sym typeface="Roboto"/>
              </a:rPr>
              <a:t>Resource/Cost Estimate</a:t>
            </a:r>
          </a:p>
        </p:txBody>
      </p:sp>
      <p:sp>
        <p:nvSpPr>
          <p:cNvPr id="147" name="Shape 147"/>
          <p:cNvSpPr txBox="1"/>
          <p:nvPr>
            <p:ph idx="1" type="body"/>
          </p:nvPr>
        </p:nvSpPr>
        <p:spPr>
          <a:xfrm>
            <a:off x="471900" y="1919075"/>
            <a:ext cx="8222100" cy="2710200"/>
          </a:xfrm>
          <a:prstGeom prst="rect">
            <a:avLst/>
          </a:prstGeom>
          <a:noFill/>
          <a:ln>
            <a:noFill/>
          </a:ln>
        </p:spPr>
        <p:txBody>
          <a:bodyPr anchorCtr="0" anchor="t" bIns="91425" lIns="91425" rIns="91425" tIns="91425">
            <a:noAutofit/>
          </a:bodyPr>
          <a:lstStyle/>
          <a:p>
            <a:pPr indent="-285750" lvl="0" marL="514350" marR="0" rtl="0" algn="l">
              <a:lnSpc>
                <a:spcPct val="100000"/>
              </a:lnSpc>
              <a:spcBef>
                <a:spcPts val="0"/>
              </a:spcBef>
              <a:spcAft>
                <a:spcPts val="0"/>
              </a:spcAft>
              <a:buClr>
                <a:schemeClr val="lt2"/>
              </a:buClr>
              <a:buSzPct val="100000"/>
              <a:buFont typeface="Arial"/>
              <a:buChar char="•"/>
            </a:pPr>
            <a:r>
              <a:rPr b="0" i="1" lang="en" sz="1800" u="none" cap="none" strike="noStrike">
                <a:solidFill>
                  <a:srgbClr val="424242"/>
                </a:solidFill>
                <a:latin typeface="Roboto"/>
                <a:ea typeface="Roboto"/>
                <a:cs typeface="Roboto"/>
                <a:sym typeface="Roboto"/>
              </a:rPr>
              <a:t>MapBox</a:t>
            </a:r>
            <a:r>
              <a:rPr b="0" i="0" lang="en" sz="1800" u="none" cap="none" strike="noStrike">
                <a:solidFill>
                  <a:srgbClr val="424242"/>
                </a:solidFill>
                <a:latin typeface="Roboto"/>
                <a:ea typeface="Roboto"/>
                <a:cs typeface="Roboto"/>
                <a:sym typeface="Roboto"/>
              </a:rPr>
              <a:t>: $499 for 1 million map views per month</a:t>
            </a:r>
          </a:p>
          <a:p>
            <a:pPr indent="-285750" lvl="0" marL="514350" marR="0" rtl="0" algn="l">
              <a:lnSpc>
                <a:spcPct val="100000"/>
              </a:lnSpc>
              <a:spcBef>
                <a:spcPts val="400"/>
              </a:spcBef>
              <a:spcAft>
                <a:spcPts val="0"/>
              </a:spcAft>
              <a:buClr>
                <a:schemeClr val="lt2"/>
              </a:buClr>
              <a:buSzPct val="100000"/>
              <a:buFont typeface="Arial"/>
              <a:buChar char="•"/>
            </a:pPr>
            <a:r>
              <a:rPr b="0" i="1" lang="en" sz="1800" u="none" cap="none" strike="noStrike">
                <a:solidFill>
                  <a:srgbClr val="424242"/>
                </a:solidFill>
                <a:latin typeface="Roboto"/>
                <a:ea typeface="Roboto"/>
                <a:cs typeface="Roboto"/>
                <a:sym typeface="Roboto"/>
              </a:rPr>
              <a:t>Amazon Web Server</a:t>
            </a:r>
            <a:r>
              <a:rPr b="0" i="0" lang="en" sz="1800" u="none" cap="none" strike="noStrike">
                <a:solidFill>
                  <a:srgbClr val="424242"/>
                </a:solidFill>
                <a:latin typeface="Roboto"/>
                <a:ea typeface="Roboto"/>
                <a:cs typeface="Roboto"/>
                <a:sym typeface="Roboto"/>
              </a:rPr>
              <a:t>: Approx. $19 per month</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1" name="Shape 151"/>
        <p:cNvGrpSpPr/>
        <p:nvPr/>
      </p:nvGrpSpPr>
      <p:grpSpPr>
        <a:xfrm>
          <a:off x="0" y="0"/>
          <a:ext cx="0" cy="0"/>
          <a:chOff x="0" y="0"/>
          <a:chExt cx="0" cy="0"/>
        </a:xfrm>
      </p:grpSpPr>
      <p:sp>
        <p:nvSpPr>
          <p:cNvPr id="152" name="Shape 152"/>
          <p:cNvSpPr txBox="1"/>
          <p:nvPr>
            <p:ph type="title"/>
          </p:nvPr>
        </p:nvSpPr>
        <p:spPr>
          <a:xfrm>
            <a:off x="471900" y="738725"/>
            <a:ext cx="8222100" cy="767699"/>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3200" u="none" cap="none" strike="noStrike">
                <a:solidFill>
                  <a:schemeClr val="lt1"/>
                </a:solidFill>
                <a:latin typeface="Roboto"/>
                <a:ea typeface="Roboto"/>
                <a:cs typeface="Roboto"/>
                <a:sym typeface="Roboto"/>
              </a:rPr>
              <a:t>Project Milestones</a:t>
            </a:r>
          </a:p>
        </p:txBody>
      </p:sp>
      <p:sp>
        <p:nvSpPr>
          <p:cNvPr id="153" name="Shape 153"/>
          <p:cNvSpPr txBox="1"/>
          <p:nvPr>
            <p:ph idx="1" type="body"/>
          </p:nvPr>
        </p:nvSpPr>
        <p:spPr>
          <a:xfrm>
            <a:off x="471900" y="1766675"/>
            <a:ext cx="8222100" cy="2710200"/>
          </a:xfrm>
          <a:prstGeom prst="rect">
            <a:avLst/>
          </a:prstGeom>
          <a:noFill/>
          <a:ln>
            <a:noFill/>
          </a:ln>
        </p:spPr>
        <p:txBody>
          <a:bodyPr anchorCtr="0" anchor="t" bIns="91425" lIns="91425" rIns="91425" tIns="91425">
            <a:noAutofit/>
          </a:bodyPr>
          <a:lstStyle/>
          <a:p>
            <a:pPr indent="-342900" lvl="0" marL="457200" marR="0" rtl="0" algn="l">
              <a:lnSpc>
                <a:spcPct val="100000"/>
              </a:lnSpc>
              <a:spcBef>
                <a:spcPts val="0"/>
              </a:spcBef>
              <a:spcAft>
                <a:spcPts val="0"/>
              </a:spcAft>
              <a:buClr>
                <a:schemeClr val="lt2"/>
              </a:buClr>
              <a:buSzPct val="100000"/>
              <a:buFont typeface="Arial"/>
              <a:buChar char="•"/>
            </a:pPr>
            <a:r>
              <a:rPr b="0" i="0" lang="en" sz="1700" u="none" cap="none" strike="noStrike">
                <a:solidFill>
                  <a:srgbClr val="424242"/>
                </a:solidFill>
                <a:latin typeface="Roboto"/>
                <a:ea typeface="Roboto"/>
                <a:cs typeface="Roboto"/>
                <a:sym typeface="Roboto"/>
              </a:rPr>
              <a:t>October 5</a:t>
            </a:r>
            <a:r>
              <a:rPr b="0" baseline="30000" i="0" lang="en" sz="1700" u="none" cap="none" strike="noStrike">
                <a:solidFill>
                  <a:srgbClr val="424242"/>
                </a:solidFill>
                <a:latin typeface="Roboto"/>
                <a:ea typeface="Roboto"/>
                <a:cs typeface="Roboto"/>
                <a:sym typeface="Roboto"/>
              </a:rPr>
              <a:t>th</a:t>
            </a:r>
            <a:r>
              <a:rPr b="0" i="0" lang="en" sz="1700" u="none" cap="none" strike="noStrike">
                <a:solidFill>
                  <a:srgbClr val="424242"/>
                </a:solidFill>
                <a:latin typeface="Roboto"/>
                <a:ea typeface="Roboto"/>
                <a:cs typeface="Roboto"/>
                <a:sym typeface="Roboto"/>
              </a:rPr>
              <a:t> - Finished first draft of project plan</a:t>
            </a:r>
          </a:p>
          <a:p>
            <a:pPr indent="-342900" lvl="0" marL="457200" marR="0" rtl="0" algn="l">
              <a:lnSpc>
                <a:spcPct val="100000"/>
              </a:lnSpc>
              <a:spcBef>
                <a:spcPts val="400"/>
              </a:spcBef>
              <a:spcAft>
                <a:spcPts val="0"/>
              </a:spcAft>
              <a:buClr>
                <a:schemeClr val="lt2"/>
              </a:buClr>
              <a:buSzPct val="100000"/>
              <a:buFont typeface="Arial"/>
              <a:buChar char="•"/>
            </a:pPr>
            <a:r>
              <a:rPr b="0" i="0" lang="en" sz="1700" u="none" cap="none" strike="noStrike">
                <a:solidFill>
                  <a:srgbClr val="424242"/>
                </a:solidFill>
                <a:latin typeface="Roboto"/>
                <a:ea typeface="Roboto"/>
                <a:cs typeface="Roboto"/>
                <a:sym typeface="Roboto"/>
              </a:rPr>
              <a:t>October 22</a:t>
            </a:r>
            <a:r>
              <a:rPr b="0" baseline="30000" i="0" lang="en" sz="1700" u="none" cap="none" strike="noStrike">
                <a:solidFill>
                  <a:srgbClr val="424242"/>
                </a:solidFill>
                <a:latin typeface="Roboto"/>
                <a:ea typeface="Roboto"/>
                <a:cs typeface="Roboto"/>
                <a:sym typeface="Roboto"/>
              </a:rPr>
              <a:t>nd</a:t>
            </a:r>
            <a:r>
              <a:rPr b="0" i="0" lang="en" sz="1700" u="none" cap="none" strike="noStrike">
                <a:solidFill>
                  <a:srgbClr val="424242"/>
                </a:solidFill>
                <a:latin typeface="Roboto"/>
                <a:ea typeface="Roboto"/>
                <a:cs typeface="Roboto"/>
                <a:sym typeface="Roboto"/>
              </a:rPr>
              <a:t> - Finished first draft of design document</a:t>
            </a:r>
          </a:p>
          <a:p>
            <a:pPr indent="-342900" lvl="0" marL="457200" marR="0" rtl="0" algn="l">
              <a:lnSpc>
                <a:spcPct val="100000"/>
              </a:lnSpc>
              <a:spcBef>
                <a:spcPts val="400"/>
              </a:spcBef>
              <a:spcAft>
                <a:spcPts val="0"/>
              </a:spcAft>
              <a:buClr>
                <a:schemeClr val="lt2"/>
              </a:buClr>
              <a:buSzPct val="100000"/>
              <a:buFont typeface="Arial"/>
              <a:buChar char="•"/>
            </a:pPr>
            <a:r>
              <a:rPr b="0" i="0" lang="en" sz="1700" u="none" cap="none" strike="noStrike">
                <a:solidFill>
                  <a:srgbClr val="424242"/>
                </a:solidFill>
                <a:latin typeface="Roboto"/>
                <a:ea typeface="Roboto"/>
                <a:cs typeface="Roboto"/>
                <a:sym typeface="Roboto"/>
              </a:rPr>
              <a:t>November 6</a:t>
            </a:r>
            <a:r>
              <a:rPr b="0" baseline="30000" i="0" lang="en" sz="1700" u="none" cap="none" strike="noStrike">
                <a:solidFill>
                  <a:srgbClr val="424242"/>
                </a:solidFill>
                <a:latin typeface="Roboto"/>
                <a:ea typeface="Roboto"/>
                <a:cs typeface="Roboto"/>
                <a:sym typeface="Roboto"/>
              </a:rPr>
              <a:t>th</a:t>
            </a:r>
            <a:r>
              <a:rPr b="0" i="0" lang="en" sz="1700" u="none" cap="none" strike="noStrike">
                <a:solidFill>
                  <a:srgbClr val="424242"/>
                </a:solidFill>
                <a:latin typeface="Roboto"/>
                <a:ea typeface="Roboto"/>
                <a:cs typeface="Roboto"/>
                <a:sym typeface="Roboto"/>
              </a:rPr>
              <a:t> - Finished second draft of project plan</a:t>
            </a:r>
          </a:p>
          <a:p>
            <a:pPr indent="-342900" lvl="0" marL="457200" marR="0" rtl="0" algn="l">
              <a:lnSpc>
                <a:spcPct val="100000"/>
              </a:lnSpc>
              <a:spcBef>
                <a:spcPts val="400"/>
              </a:spcBef>
              <a:spcAft>
                <a:spcPts val="0"/>
              </a:spcAft>
              <a:buClr>
                <a:schemeClr val="lt2"/>
              </a:buClr>
              <a:buSzPct val="100000"/>
              <a:buFont typeface="Arial"/>
              <a:buChar char="•"/>
            </a:pPr>
            <a:r>
              <a:rPr b="0" i="0" lang="en" sz="1700" u="none" cap="none" strike="noStrike">
                <a:solidFill>
                  <a:srgbClr val="424242"/>
                </a:solidFill>
                <a:latin typeface="Roboto"/>
                <a:ea typeface="Roboto"/>
                <a:cs typeface="Roboto"/>
                <a:sym typeface="Roboto"/>
              </a:rPr>
              <a:t>November 17</a:t>
            </a:r>
            <a:r>
              <a:rPr b="0" baseline="30000" i="0" lang="en" sz="1700" u="none" cap="none" strike="noStrike">
                <a:solidFill>
                  <a:srgbClr val="424242"/>
                </a:solidFill>
                <a:latin typeface="Roboto"/>
                <a:ea typeface="Roboto"/>
                <a:cs typeface="Roboto"/>
                <a:sym typeface="Roboto"/>
              </a:rPr>
              <a:t>th</a:t>
            </a:r>
            <a:r>
              <a:rPr b="0" i="0" lang="en" sz="1700" u="none" cap="none" strike="noStrike">
                <a:solidFill>
                  <a:srgbClr val="424242"/>
                </a:solidFill>
                <a:latin typeface="Roboto"/>
                <a:ea typeface="Roboto"/>
                <a:cs typeface="Roboto"/>
                <a:sym typeface="Roboto"/>
              </a:rPr>
              <a:t> - Demoed prototype to John Deere</a:t>
            </a:r>
          </a:p>
          <a:p>
            <a:pPr indent="-342900" lvl="0" marL="457200" marR="0" rtl="0" algn="l">
              <a:lnSpc>
                <a:spcPct val="100000"/>
              </a:lnSpc>
              <a:spcBef>
                <a:spcPts val="400"/>
              </a:spcBef>
              <a:spcAft>
                <a:spcPts val="0"/>
              </a:spcAft>
              <a:buClr>
                <a:schemeClr val="lt2"/>
              </a:buClr>
              <a:buSzPct val="100000"/>
              <a:buFont typeface="Arial"/>
              <a:buChar char="•"/>
            </a:pPr>
            <a:r>
              <a:rPr b="0" i="0" lang="en" sz="1700" u="none" cap="none" strike="noStrike">
                <a:solidFill>
                  <a:srgbClr val="424242"/>
                </a:solidFill>
                <a:latin typeface="Roboto"/>
                <a:ea typeface="Roboto"/>
                <a:cs typeface="Roboto"/>
                <a:sym typeface="Roboto"/>
              </a:rPr>
              <a:t>December 8</a:t>
            </a:r>
            <a:r>
              <a:rPr b="0" baseline="30000" i="0" lang="en" sz="1700" u="none" cap="none" strike="noStrike">
                <a:solidFill>
                  <a:srgbClr val="424242"/>
                </a:solidFill>
                <a:latin typeface="Roboto"/>
                <a:ea typeface="Roboto"/>
                <a:cs typeface="Roboto"/>
                <a:sym typeface="Roboto"/>
              </a:rPr>
              <a:t>th</a:t>
            </a:r>
            <a:r>
              <a:rPr b="0" i="0" lang="en" sz="1700" u="none" cap="none" strike="noStrike">
                <a:solidFill>
                  <a:srgbClr val="424242"/>
                </a:solidFill>
                <a:latin typeface="Roboto"/>
                <a:ea typeface="Roboto"/>
                <a:cs typeface="Roboto"/>
                <a:sym typeface="Roboto"/>
              </a:rPr>
              <a:t> - First semester demo</a:t>
            </a:r>
          </a:p>
          <a:p>
            <a:pPr indent="-342900" lvl="0" marL="457200" marR="0" rtl="0" algn="l">
              <a:lnSpc>
                <a:spcPct val="100000"/>
              </a:lnSpc>
              <a:spcBef>
                <a:spcPts val="400"/>
              </a:spcBef>
              <a:spcAft>
                <a:spcPts val="0"/>
              </a:spcAft>
              <a:buClr>
                <a:schemeClr val="lt2"/>
              </a:buClr>
              <a:buSzPct val="100000"/>
              <a:buFont typeface="Arial"/>
              <a:buChar char="•"/>
            </a:pPr>
            <a:r>
              <a:rPr b="0" i="0" lang="en" sz="1700" u="none" cap="none" strike="noStrike">
                <a:solidFill>
                  <a:srgbClr val="424242"/>
                </a:solidFill>
                <a:latin typeface="Roboto"/>
                <a:ea typeface="Roboto"/>
                <a:cs typeface="Roboto"/>
                <a:sym typeface="Roboto"/>
              </a:rPr>
              <a:t>March 31</a:t>
            </a:r>
            <a:r>
              <a:rPr b="0" baseline="30000" i="0" lang="en" sz="1700" u="none" cap="none" strike="noStrike">
                <a:solidFill>
                  <a:srgbClr val="424242"/>
                </a:solidFill>
                <a:latin typeface="Roboto"/>
                <a:ea typeface="Roboto"/>
                <a:cs typeface="Roboto"/>
                <a:sym typeface="Roboto"/>
              </a:rPr>
              <a:t>st</a:t>
            </a:r>
            <a:r>
              <a:rPr b="0" i="0" lang="en" sz="1700" u="none" cap="none" strike="noStrike">
                <a:solidFill>
                  <a:srgbClr val="424242"/>
                </a:solidFill>
                <a:latin typeface="Roboto"/>
                <a:ea typeface="Roboto"/>
                <a:cs typeface="Roboto"/>
                <a:sym typeface="Roboto"/>
              </a:rPr>
              <a:t> - Complete main development</a:t>
            </a:r>
          </a:p>
          <a:p>
            <a:pPr indent="-342900" lvl="0" marL="457200" marR="0" rtl="0" algn="l">
              <a:lnSpc>
                <a:spcPct val="100000"/>
              </a:lnSpc>
              <a:spcBef>
                <a:spcPts val="400"/>
              </a:spcBef>
              <a:spcAft>
                <a:spcPts val="0"/>
              </a:spcAft>
              <a:buClr>
                <a:schemeClr val="lt2"/>
              </a:buClr>
              <a:buSzPct val="100000"/>
              <a:buFont typeface="Arial"/>
              <a:buChar char="•"/>
            </a:pPr>
            <a:r>
              <a:rPr i="0" lang="en" sz="1700" u="none" cap="none" strike="noStrike">
                <a:solidFill>
                  <a:srgbClr val="424242"/>
                </a:solidFill>
                <a:latin typeface="Roboto"/>
                <a:ea typeface="Roboto"/>
                <a:cs typeface="Roboto"/>
                <a:sym typeface="Roboto"/>
              </a:rPr>
              <a:t>April 4</a:t>
            </a:r>
            <a:r>
              <a:rPr baseline="30000" i="0" lang="en" sz="1700" u="none" cap="none" strike="noStrike">
                <a:solidFill>
                  <a:srgbClr val="424242"/>
                </a:solidFill>
                <a:latin typeface="Roboto"/>
                <a:ea typeface="Roboto"/>
                <a:cs typeface="Roboto"/>
                <a:sym typeface="Roboto"/>
              </a:rPr>
              <a:t>th</a:t>
            </a:r>
            <a:r>
              <a:rPr i="0" lang="en" sz="1700" u="none" cap="none" strike="noStrike">
                <a:solidFill>
                  <a:srgbClr val="424242"/>
                </a:solidFill>
                <a:latin typeface="Roboto"/>
                <a:ea typeface="Roboto"/>
                <a:cs typeface="Roboto"/>
                <a:sym typeface="Roboto"/>
              </a:rPr>
              <a:t> - Second instructor meeting</a:t>
            </a:r>
          </a:p>
          <a:p>
            <a:pPr indent="-342900" lvl="0" marL="457200" marR="0" rtl="0" algn="l">
              <a:lnSpc>
                <a:spcPct val="100000"/>
              </a:lnSpc>
              <a:spcBef>
                <a:spcPts val="400"/>
              </a:spcBef>
              <a:spcAft>
                <a:spcPts val="0"/>
              </a:spcAft>
              <a:buClr>
                <a:schemeClr val="lt2"/>
              </a:buClr>
              <a:buSzPct val="100000"/>
              <a:buFont typeface="Arial"/>
              <a:buChar char="•"/>
            </a:pPr>
            <a:r>
              <a:rPr b="0" i="0" lang="en" sz="1700" u="none" cap="none" strike="noStrike">
                <a:solidFill>
                  <a:srgbClr val="424242"/>
                </a:solidFill>
                <a:latin typeface="Roboto"/>
                <a:ea typeface="Roboto"/>
                <a:cs typeface="Roboto"/>
                <a:sym typeface="Roboto"/>
              </a:rPr>
              <a:t>April 25</a:t>
            </a:r>
            <a:r>
              <a:rPr b="0" baseline="30000" i="0" lang="en" sz="1700" u="none" cap="none" strike="noStrike">
                <a:solidFill>
                  <a:srgbClr val="424242"/>
                </a:solidFill>
                <a:latin typeface="Roboto"/>
                <a:ea typeface="Roboto"/>
                <a:cs typeface="Roboto"/>
                <a:sym typeface="Roboto"/>
              </a:rPr>
              <a:t>th</a:t>
            </a:r>
            <a:r>
              <a:rPr b="0" i="0" lang="en" sz="1700" u="none" cap="none" strike="noStrike">
                <a:solidFill>
                  <a:srgbClr val="424242"/>
                </a:solidFill>
                <a:latin typeface="Roboto"/>
                <a:ea typeface="Roboto"/>
                <a:cs typeface="Roboto"/>
                <a:sym typeface="Roboto"/>
              </a:rPr>
              <a:t> - Final design &amp; project plan</a:t>
            </a:r>
          </a:p>
          <a:p>
            <a:pPr indent="-342900" lvl="0" marL="457200" marR="0" rtl="0" algn="l">
              <a:lnSpc>
                <a:spcPct val="100000"/>
              </a:lnSpc>
              <a:spcBef>
                <a:spcPts val="400"/>
              </a:spcBef>
              <a:spcAft>
                <a:spcPts val="0"/>
              </a:spcAft>
              <a:buClr>
                <a:srgbClr val="424242"/>
              </a:buClr>
              <a:buSzPct val="100000"/>
              <a:buFont typeface="Arial"/>
              <a:buChar char="•"/>
            </a:pPr>
            <a:r>
              <a:rPr b="1" lang="en" sz="1700">
                <a:solidFill>
                  <a:srgbClr val="424242"/>
                </a:solidFill>
              </a:rPr>
              <a:t>April </a:t>
            </a:r>
            <a:r>
              <a:rPr b="1" lang="en" sz="1700">
                <a:solidFill>
                  <a:schemeClr val="dk2"/>
                </a:solidFill>
              </a:rPr>
              <a:t>29</a:t>
            </a:r>
            <a:r>
              <a:rPr b="1" baseline="30000" lang="en" sz="1700">
                <a:solidFill>
                  <a:schemeClr val="dk2"/>
                </a:solidFill>
              </a:rPr>
              <a:t>th</a:t>
            </a:r>
            <a:r>
              <a:rPr b="1" lang="en" sz="1700">
                <a:solidFill>
                  <a:srgbClr val="424242"/>
                </a:solidFill>
              </a:rPr>
              <a:t> - Final Presentation</a:t>
            </a:r>
          </a:p>
          <a:p>
            <a:pPr indent="-342900" lvl="0" marL="457200" marR="0" rtl="0" algn="l">
              <a:lnSpc>
                <a:spcPct val="100000"/>
              </a:lnSpc>
              <a:spcBef>
                <a:spcPts val="400"/>
              </a:spcBef>
              <a:spcAft>
                <a:spcPts val="0"/>
              </a:spcAft>
              <a:buClr>
                <a:schemeClr val="lt2"/>
              </a:buClr>
              <a:buSzPct val="100000"/>
              <a:buFont typeface="Arial"/>
              <a:buChar char="•"/>
            </a:pPr>
            <a:r>
              <a:rPr b="0" i="0" lang="en" sz="1700" u="none" cap="none" strike="noStrike">
                <a:solidFill>
                  <a:srgbClr val="424242"/>
                </a:solidFill>
                <a:latin typeface="Roboto"/>
                <a:ea typeface="Roboto"/>
                <a:cs typeface="Roboto"/>
                <a:sym typeface="Roboto"/>
              </a:rPr>
              <a:t>April 30</a:t>
            </a:r>
            <a:r>
              <a:rPr b="0" baseline="30000" i="0" lang="en" sz="1700" u="none" cap="none" strike="noStrike">
                <a:solidFill>
                  <a:srgbClr val="424242"/>
                </a:solidFill>
                <a:latin typeface="Roboto"/>
                <a:ea typeface="Roboto"/>
                <a:cs typeface="Roboto"/>
                <a:sym typeface="Roboto"/>
              </a:rPr>
              <a:t>th</a:t>
            </a:r>
            <a:r>
              <a:rPr b="0" i="0" lang="en" sz="1700" u="none" cap="none" strike="noStrike">
                <a:solidFill>
                  <a:srgbClr val="424242"/>
                </a:solidFill>
                <a:latin typeface="Roboto"/>
                <a:ea typeface="Roboto"/>
                <a:cs typeface="Roboto"/>
                <a:sym typeface="Roboto"/>
              </a:rPr>
              <a:t> - </a:t>
            </a:r>
            <a:r>
              <a:rPr lang="en" sz="1700">
                <a:solidFill>
                  <a:srgbClr val="424242"/>
                </a:solidFill>
              </a:rPr>
              <a:t>G</a:t>
            </a:r>
            <a:r>
              <a:rPr b="0" i="0" lang="en" sz="1700" u="none" cap="none" strike="noStrike">
                <a:solidFill>
                  <a:srgbClr val="424242"/>
                </a:solidFill>
                <a:latin typeface="Roboto"/>
                <a:ea typeface="Roboto"/>
                <a:cs typeface="Roboto"/>
                <a:sym typeface="Roboto"/>
              </a:rPr>
              <a:t>ive handoff documentation to John Deere</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7" name="Shape 157"/>
        <p:cNvGrpSpPr/>
        <p:nvPr/>
      </p:nvGrpSpPr>
      <p:grpSpPr>
        <a:xfrm>
          <a:off x="0" y="0"/>
          <a:ext cx="0" cy="0"/>
          <a:chOff x="0" y="0"/>
          <a:chExt cx="0" cy="0"/>
        </a:xfrm>
      </p:grpSpPr>
      <p:sp>
        <p:nvSpPr>
          <p:cNvPr id="158" name="Shape 158"/>
          <p:cNvSpPr txBox="1"/>
          <p:nvPr>
            <p:ph type="title"/>
          </p:nvPr>
        </p:nvSpPr>
        <p:spPr>
          <a:xfrm>
            <a:off x="460950" y="2065350"/>
            <a:ext cx="8222100" cy="1012798"/>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4200" u="none" cap="none" strike="noStrike">
                <a:solidFill>
                  <a:schemeClr val="lt1"/>
                </a:solidFill>
                <a:latin typeface="Roboto"/>
                <a:ea typeface="Roboto"/>
                <a:cs typeface="Roboto"/>
                <a:sym typeface="Roboto"/>
              </a:rPr>
              <a:t>Design	</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2" name="Shape 162"/>
        <p:cNvGrpSpPr/>
        <p:nvPr/>
      </p:nvGrpSpPr>
      <p:grpSpPr>
        <a:xfrm>
          <a:off x="0" y="0"/>
          <a:ext cx="0" cy="0"/>
          <a:chOff x="0" y="0"/>
          <a:chExt cx="0" cy="0"/>
        </a:xfrm>
      </p:grpSpPr>
      <p:sp>
        <p:nvSpPr>
          <p:cNvPr id="163" name="Shape 163"/>
          <p:cNvSpPr txBox="1"/>
          <p:nvPr>
            <p:ph type="title"/>
          </p:nvPr>
        </p:nvSpPr>
        <p:spPr>
          <a:xfrm>
            <a:off x="226077" y="357800"/>
            <a:ext cx="2807999" cy="953398"/>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2800" u="none" cap="none" strike="noStrike">
                <a:solidFill>
                  <a:schemeClr val="lt1"/>
                </a:solidFill>
                <a:latin typeface="Roboto"/>
                <a:ea typeface="Roboto"/>
                <a:cs typeface="Roboto"/>
                <a:sym typeface="Roboto"/>
              </a:rPr>
              <a:t>Schematic</a:t>
            </a:r>
          </a:p>
        </p:txBody>
      </p:sp>
      <p:pic>
        <p:nvPicPr>
          <p:cNvPr id="164" name="Shape 164"/>
          <p:cNvPicPr preferRelativeResize="0"/>
          <p:nvPr/>
        </p:nvPicPr>
        <p:blipFill rotWithShape="1">
          <a:blip r:embed="rId3">
            <a:alphaModFix/>
          </a:blip>
          <a:srcRect b="0" l="0" r="0" t="0"/>
          <a:stretch/>
        </p:blipFill>
        <p:spPr>
          <a:xfrm>
            <a:off x="3361225" y="53475"/>
            <a:ext cx="5738924" cy="4919173"/>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8" name="Shape 168"/>
        <p:cNvGrpSpPr/>
        <p:nvPr/>
      </p:nvGrpSpPr>
      <p:grpSpPr>
        <a:xfrm>
          <a:off x="0" y="0"/>
          <a:ext cx="0" cy="0"/>
          <a:chOff x="0" y="0"/>
          <a:chExt cx="0" cy="0"/>
        </a:xfrm>
      </p:grpSpPr>
      <p:sp>
        <p:nvSpPr>
          <p:cNvPr id="169" name="Shape 169"/>
          <p:cNvSpPr txBox="1"/>
          <p:nvPr>
            <p:ph type="title"/>
          </p:nvPr>
        </p:nvSpPr>
        <p:spPr>
          <a:xfrm>
            <a:off x="471900" y="738725"/>
            <a:ext cx="8222100" cy="767699"/>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3200" u="none" cap="none" strike="noStrike">
                <a:solidFill>
                  <a:schemeClr val="lt1"/>
                </a:solidFill>
                <a:latin typeface="Roboto"/>
                <a:ea typeface="Roboto"/>
                <a:cs typeface="Roboto"/>
                <a:sym typeface="Roboto"/>
              </a:rPr>
              <a:t>Technologies Used</a:t>
            </a:r>
          </a:p>
        </p:txBody>
      </p:sp>
      <p:sp>
        <p:nvSpPr>
          <p:cNvPr id="170" name="Shape 170"/>
          <p:cNvSpPr txBox="1"/>
          <p:nvPr>
            <p:ph idx="1" type="body"/>
          </p:nvPr>
        </p:nvSpPr>
        <p:spPr>
          <a:xfrm>
            <a:off x="471900" y="1911375"/>
            <a:ext cx="3999898" cy="2710200"/>
          </a:xfrm>
          <a:prstGeom prst="rect">
            <a:avLst/>
          </a:prstGeom>
          <a:noFill/>
          <a:ln>
            <a:noFill/>
          </a:ln>
        </p:spPr>
        <p:txBody>
          <a:bodyPr anchorCtr="0" anchor="t" bIns="91425" lIns="91425" rIns="91425" tIns="91425">
            <a:noAutofit/>
          </a:bodyPr>
          <a:lstStyle/>
          <a:p>
            <a:pPr indent="-342900" lvl="0" marL="457200" marR="0" rtl="0" algn="l">
              <a:lnSpc>
                <a:spcPct val="115000"/>
              </a:lnSpc>
              <a:spcBef>
                <a:spcPts val="0"/>
              </a:spcBef>
              <a:spcAft>
                <a:spcPts val="0"/>
              </a:spcAft>
              <a:buClr>
                <a:schemeClr val="lt2"/>
              </a:buClr>
              <a:buSzPct val="100000"/>
              <a:buFont typeface="Arial"/>
              <a:buChar char="•"/>
            </a:pPr>
            <a:r>
              <a:rPr b="0" i="0" lang="en" sz="1700" u="none" cap="none" strike="noStrike">
                <a:solidFill>
                  <a:srgbClr val="424242"/>
                </a:solidFill>
                <a:latin typeface="Roboto"/>
                <a:ea typeface="Roboto"/>
                <a:cs typeface="Roboto"/>
                <a:sym typeface="Roboto"/>
              </a:rPr>
              <a:t>Java &amp; Spring MVC</a:t>
            </a:r>
          </a:p>
          <a:p>
            <a:pPr indent="-342900" lvl="0" marL="457200" marR="0" rtl="0" algn="l">
              <a:lnSpc>
                <a:spcPct val="115000"/>
              </a:lnSpc>
              <a:spcBef>
                <a:spcPts val="400"/>
              </a:spcBef>
              <a:spcAft>
                <a:spcPts val="0"/>
              </a:spcAft>
              <a:buClr>
                <a:schemeClr val="lt2"/>
              </a:buClr>
              <a:buSzPct val="100000"/>
              <a:buFont typeface="Arial"/>
              <a:buChar char="•"/>
            </a:pPr>
            <a:r>
              <a:rPr b="0" i="0" lang="en" sz="1700" u="none" cap="none" strike="noStrike">
                <a:solidFill>
                  <a:srgbClr val="424242"/>
                </a:solidFill>
                <a:latin typeface="Roboto"/>
                <a:ea typeface="Roboto"/>
                <a:cs typeface="Roboto"/>
                <a:sym typeface="Roboto"/>
              </a:rPr>
              <a:t>PostgreSQL with PostGIS</a:t>
            </a:r>
          </a:p>
          <a:p>
            <a:pPr indent="-342900" lvl="0" marL="457200" marR="0" rtl="0" algn="l">
              <a:lnSpc>
                <a:spcPct val="115000"/>
              </a:lnSpc>
              <a:spcBef>
                <a:spcPts val="400"/>
              </a:spcBef>
              <a:spcAft>
                <a:spcPts val="0"/>
              </a:spcAft>
              <a:buClr>
                <a:schemeClr val="lt2"/>
              </a:buClr>
              <a:buSzPct val="100000"/>
              <a:buFont typeface="Arial"/>
              <a:buChar char="•"/>
            </a:pPr>
            <a:r>
              <a:rPr b="0" i="0" lang="en" sz="1700" u="none" cap="none" strike="noStrike">
                <a:solidFill>
                  <a:srgbClr val="424242"/>
                </a:solidFill>
                <a:latin typeface="Roboto"/>
                <a:ea typeface="Roboto"/>
                <a:cs typeface="Roboto"/>
                <a:sym typeface="Roboto"/>
              </a:rPr>
              <a:t>HTML5, Javascript, SVG</a:t>
            </a:r>
          </a:p>
          <a:p>
            <a:pPr indent="-342900" lvl="0" marL="457200" marR="0" rtl="0" algn="l">
              <a:lnSpc>
                <a:spcPct val="115000"/>
              </a:lnSpc>
              <a:spcBef>
                <a:spcPts val="400"/>
              </a:spcBef>
              <a:spcAft>
                <a:spcPts val="0"/>
              </a:spcAft>
              <a:buClr>
                <a:schemeClr val="lt2"/>
              </a:buClr>
              <a:buSzPct val="100000"/>
              <a:buFont typeface="Arial"/>
              <a:buChar char="•"/>
            </a:pPr>
            <a:r>
              <a:rPr b="0" i="0" lang="en" sz="1700" u="none" cap="none" strike="noStrike">
                <a:solidFill>
                  <a:srgbClr val="424242"/>
                </a:solidFill>
                <a:latin typeface="Roboto"/>
                <a:ea typeface="Roboto"/>
                <a:cs typeface="Roboto"/>
                <a:sym typeface="Roboto"/>
              </a:rPr>
              <a:t>MapBox w/Heat &amp; MarkerCluster</a:t>
            </a:r>
          </a:p>
          <a:p>
            <a:pPr indent="-342900" lvl="0" marL="457200" marR="0" rtl="0" algn="l">
              <a:lnSpc>
                <a:spcPct val="115000"/>
              </a:lnSpc>
              <a:spcBef>
                <a:spcPts val="400"/>
              </a:spcBef>
              <a:spcAft>
                <a:spcPts val="0"/>
              </a:spcAft>
              <a:buClr>
                <a:schemeClr val="lt2"/>
              </a:buClr>
              <a:buSzPct val="100000"/>
              <a:buFont typeface="Arial"/>
              <a:buChar char="•"/>
            </a:pPr>
            <a:r>
              <a:rPr b="0" i="0" lang="en" sz="1700" u="none" cap="none" strike="noStrike">
                <a:solidFill>
                  <a:srgbClr val="424242"/>
                </a:solidFill>
                <a:latin typeface="Roboto"/>
                <a:ea typeface="Roboto"/>
                <a:cs typeface="Roboto"/>
                <a:sym typeface="Roboto"/>
              </a:rPr>
              <a:t>TIGER/Line® Shapefile</a:t>
            </a:r>
          </a:p>
          <a:p>
            <a:pPr indent="-342900" lvl="0" marL="457200" marR="0" rtl="0" algn="l">
              <a:lnSpc>
                <a:spcPct val="115000"/>
              </a:lnSpc>
              <a:spcBef>
                <a:spcPts val="400"/>
              </a:spcBef>
              <a:spcAft>
                <a:spcPts val="0"/>
              </a:spcAft>
              <a:buClr>
                <a:schemeClr val="lt2"/>
              </a:buClr>
              <a:buSzPct val="100000"/>
              <a:buFont typeface="Arial"/>
              <a:buChar char="•"/>
            </a:pPr>
            <a:r>
              <a:rPr b="0" i="0" lang="en" sz="1700" u="none" cap="none" strike="noStrike">
                <a:solidFill>
                  <a:srgbClr val="424242"/>
                </a:solidFill>
                <a:latin typeface="Roboto"/>
                <a:ea typeface="Roboto"/>
                <a:cs typeface="Roboto"/>
                <a:sym typeface="Roboto"/>
              </a:rPr>
              <a:t>jQuery/AJAX</a:t>
            </a:r>
          </a:p>
        </p:txBody>
      </p:sp>
      <p:pic>
        <p:nvPicPr>
          <p:cNvPr id="171" name="Shape 171"/>
          <p:cNvPicPr preferRelativeResize="0"/>
          <p:nvPr/>
        </p:nvPicPr>
        <p:blipFill rotWithShape="1">
          <a:blip r:embed="rId3">
            <a:alphaModFix/>
          </a:blip>
          <a:srcRect b="0" l="0" r="0" t="0"/>
          <a:stretch/>
        </p:blipFill>
        <p:spPr>
          <a:xfrm>
            <a:off x="4084475" y="3209925"/>
            <a:ext cx="1904999" cy="1752600"/>
          </a:xfrm>
          <a:prstGeom prst="rect">
            <a:avLst/>
          </a:prstGeom>
          <a:noFill/>
          <a:ln>
            <a:noFill/>
          </a:ln>
        </p:spPr>
      </p:pic>
      <p:pic>
        <p:nvPicPr>
          <p:cNvPr id="172" name="Shape 172"/>
          <p:cNvPicPr preferRelativeResize="0"/>
          <p:nvPr/>
        </p:nvPicPr>
        <p:blipFill rotWithShape="1">
          <a:blip r:embed="rId4">
            <a:alphaModFix/>
          </a:blip>
          <a:srcRect b="0" l="0" r="0" t="0"/>
          <a:stretch/>
        </p:blipFill>
        <p:spPr>
          <a:xfrm>
            <a:off x="6332375" y="1877300"/>
            <a:ext cx="1943100" cy="1133474"/>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6" name="Shape 176"/>
        <p:cNvGrpSpPr/>
        <p:nvPr/>
      </p:nvGrpSpPr>
      <p:grpSpPr>
        <a:xfrm>
          <a:off x="0" y="0"/>
          <a:ext cx="0" cy="0"/>
          <a:chOff x="0" y="0"/>
          <a:chExt cx="0" cy="0"/>
        </a:xfrm>
      </p:grpSpPr>
      <p:sp>
        <p:nvSpPr>
          <p:cNvPr id="177" name="Shape 177"/>
          <p:cNvSpPr txBox="1"/>
          <p:nvPr>
            <p:ph type="title"/>
          </p:nvPr>
        </p:nvSpPr>
        <p:spPr>
          <a:xfrm>
            <a:off x="471900" y="738725"/>
            <a:ext cx="8222100" cy="767699"/>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3200" u="none" cap="none" strike="noStrike">
                <a:solidFill>
                  <a:schemeClr val="lt1"/>
                </a:solidFill>
                <a:latin typeface="Roboto"/>
                <a:ea typeface="Roboto"/>
                <a:cs typeface="Roboto"/>
                <a:sym typeface="Roboto"/>
              </a:rPr>
              <a:t>Database Schema</a:t>
            </a:r>
          </a:p>
        </p:txBody>
      </p:sp>
      <p:graphicFrame>
        <p:nvGraphicFramePr>
          <p:cNvPr id="178" name="Shape 178"/>
          <p:cNvGraphicFramePr/>
          <p:nvPr/>
        </p:nvGraphicFramePr>
        <p:xfrm>
          <a:off x="3720400" y="1764111"/>
          <a:ext cx="3000000" cy="3000000"/>
        </p:xfrm>
        <a:graphic>
          <a:graphicData uri="http://schemas.openxmlformats.org/drawingml/2006/table">
            <a:tbl>
              <a:tblPr>
                <a:noFill/>
                <a:tableStyleId>{8882C8BB-0148-45C8-A398-E983A0BB118A}</a:tableStyleId>
              </a:tblPr>
              <a:tblGrid>
                <a:gridCol w="1549150"/>
              </a:tblGrid>
              <a:tr h="381150">
                <a:tc>
                  <a:txBody>
                    <a:bodyPr>
                      <a:noAutofit/>
                    </a:bodyPr>
                    <a:lstStyle/>
                    <a:p>
                      <a:pPr indent="0" lvl="0" marL="0" marR="0" rtl="0" algn="l">
                        <a:lnSpc>
                          <a:spcPct val="100000"/>
                        </a:lnSpc>
                        <a:spcBef>
                          <a:spcPts val="0"/>
                        </a:spcBef>
                        <a:spcAft>
                          <a:spcPts val="0"/>
                        </a:spcAft>
                        <a:buClr>
                          <a:srgbClr val="424242"/>
                        </a:buClr>
                        <a:buSzPct val="25000"/>
                        <a:buFont typeface="Arial"/>
                        <a:buNone/>
                      </a:pPr>
                      <a:r>
                        <a:rPr b="1" lang="en" sz="1400" u="none" cap="none" strike="noStrike">
                          <a:solidFill>
                            <a:srgbClr val="424242"/>
                          </a:solidFill>
                        </a:rPr>
                        <a:t>logFiles</a:t>
                      </a:r>
                    </a:p>
                  </a:txBody>
                  <a:tcPr marT="91425" marB="91425" marR="91425" marL="91425"/>
                </a:tc>
              </a:tr>
              <a:tr h="381150">
                <a:tc>
                  <a:txBody>
                    <a:bodyPr>
                      <a:noAutofit/>
                    </a:bodyPr>
                    <a:lstStyle/>
                    <a:p>
                      <a:pPr indent="0" lvl="0" marL="0" marR="0" rtl="0" algn="l">
                        <a:lnSpc>
                          <a:spcPct val="100000"/>
                        </a:lnSpc>
                        <a:spcBef>
                          <a:spcPts val="0"/>
                        </a:spcBef>
                        <a:spcAft>
                          <a:spcPts val="0"/>
                        </a:spcAft>
                        <a:buClr>
                          <a:srgbClr val="424242"/>
                        </a:buClr>
                        <a:buSzPct val="25000"/>
                        <a:buFont typeface="Arial"/>
                        <a:buNone/>
                      </a:pPr>
                      <a:r>
                        <a:rPr i="1" lang="en" sz="1400" u="none" cap="none" strike="noStrike">
                          <a:solidFill>
                            <a:srgbClr val="424242"/>
                          </a:solidFill>
                        </a:rPr>
                        <a:t>logfileid</a:t>
                      </a:r>
                    </a:p>
                  </a:txBody>
                  <a:tcPr marT="91425" marB="91425" marR="91425" marL="91425"/>
                </a:tc>
              </a:tr>
              <a:tr h="381150">
                <a:tc>
                  <a:txBody>
                    <a:bodyPr>
                      <a:noAutofit/>
                    </a:bodyPr>
                    <a:lstStyle/>
                    <a:p>
                      <a:pPr indent="0" lvl="0" marL="0" marR="0" rtl="0" algn="l">
                        <a:lnSpc>
                          <a:spcPct val="100000"/>
                        </a:lnSpc>
                        <a:spcBef>
                          <a:spcPts val="0"/>
                        </a:spcBef>
                        <a:spcAft>
                          <a:spcPts val="0"/>
                        </a:spcAft>
                        <a:buClr>
                          <a:srgbClr val="424242"/>
                        </a:buClr>
                        <a:buSzPct val="25000"/>
                        <a:buFont typeface="Arial"/>
                        <a:buNone/>
                      </a:pPr>
                      <a:r>
                        <a:rPr lang="en" sz="1400" u="none" cap="none" strike="noStrike">
                          <a:solidFill>
                            <a:srgbClr val="424242"/>
                          </a:solidFill>
                        </a:rPr>
                        <a:t>...</a:t>
                      </a:r>
                    </a:p>
                  </a:txBody>
                  <a:tcPr marT="91425" marB="91425" marR="91425" marL="91425"/>
                </a:tc>
              </a:tr>
              <a:tr h="381150">
                <a:tc>
                  <a:txBody>
                    <a:bodyPr>
                      <a:noAutofit/>
                    </a:bodyPr>
                    <a:lstStyle/>
                    <a:p>
                      <a:pPr indent="0" lvl="0" marL="0" marR="0" rtl="0" algn="l">
                        <a:lnSpc>
                          <a:spcPct val="100000"/>
                        </a:lnSpc>
                        <a:spcBef>
                          <a:spcPts val="0"/>
                        </a:spcBef>
                        <a:spcAft>
                          <a:spcPts val="0"/>
                        </a:spcAft>
                        <a:buClr>
                          <a:srgbClr val="424242"/>
                        </a:buClr>
                        <a:buSzPct val="25000"/>
                        <a:buFont typeface="Arial"/>
                        <a:buNone/>
                      </a:pPr>
                      <a:r>
                        <a:rPr i="1" lang="en" sz="1400" u="none" cap="none" strike="noStrike">
                          <a:solidFill>
                            <a:srgbClr val="424242"/>
                          </a:solidFill>
                        </a:rPr>
                        <a:t>drivetestid</a:t>
                      </a:r>
                    </a:p>
                  </a:txBody>
                  <a:tcPr marT="91425" marB="91425" marR="91425" marL="91425"/>
                </a:tc>
              </a:tr>
            </a:tbl>
          </a:graphicData>
        </a:graphic>
      </p:graphicFrame>
      <p:cxnSp>
        <p:nvCxnSpPr>
          <p:cNvPr id="179" name="Shape 179"/>
          <p:cNvCxnSpPr/>
          <p:nvPr/>
        </p:nvCxnSpPr>
        <p:spPr>
          <a:xfrm flipH="1" rot="10800000">
            <a:off x="5272100" y="2359899"/>
            <a:ext cx="1610699" cy="785100"/>
          </a:xfrm>
          <a:prstGeom prst="bentConnector3">
            <a:avLst>
              <a:gd fmla="val 50000" name="adj1"/>
            </a:avLst>
          </a:prstGeom>
          <a:noFill/>
          <a:ln cap="flat" cmpd="sng" w="9525">
            <a:solidFill>
              <a:schemeClr val="dk2"/>
            </a:solidFill>
            <a:prstDash val="solid"/>
            <a:round/>
            <a:headEnd len="med" w="med" type="none"/>
            <a:tailEnd len="lg" w="lg" type="triangle"/>
          </a:ln>
        </p:spPr>
      </p:cxnSp>
      <p:graphicFrame>
        <p:nvGraphicFramePr>
          <p:cNvPr id="180" name="Shape 180"/>
          <p:cNvGraphicFramePr/>
          <p:nvPr/>
        </p:nvGraphicFramePr>
        <p:xfrm>
          <a:off x="566325" y="1766011"/>
          <a:ext cx="3000000" cy="3000000"/>
        </p:xfrm>
        <a:graphic>
          <a:graphicData uri="http://schemas.openxmlformats.org/drawingml/2006/table">
            <a:tbl>
              <a:tblPr>
                <a:noFill/>
                <a:tableStyleId>{8882C8BB-0148-45C8-A398-E983A0BB118A}</a:tableStyleId>
              </a:tblPr>
              <a:tblGrid>
                <a:gridCol w="1549150"/>
              </a:tblGrid>
              <a:tr h="381000">
                <a:tc>
                  <a:txBody>
                    <a:bodyPr>
                      <a:noAutofit/>
                    </a:bodyPr>
                    <a:lstStyle/>
                    <a:p>
                      <a:pPr indent="0" lvl="0" marL="0" marR="0" rtl="0" algn="l">
                        <a:lnSpc>
                          <a:spcPct val="100000"/>
                        </a:lnSpc>
                        <a:spcBef>
                          <a:spcPts val="0"/>
                        </a:spcBef>
                        <a:spcAft>
                          <a:spcPts val="0"/>
                        </a:spcAft>
                        <a:buClr>
                          <a:srgbClr val="424242"/>
                        </a:buClr>
                        <a:buSzPct val="25000"/>
                        <a:buFont typeface="Arial"/>
                        <a:buNone/>
                      </a:pPr>
                      <a:r>
                        <a:rPr b="1" lang="en" sz="1400" u="none" cap="none" strike="noStrike">
                          <a:solidFill>
                            <a:srgbClr val="424242"/>
                          </a:solidFill>
                        </a:rPr>
                        <a:t>dataPoints</a:t>
                      </a:r>
                    </a:p>
                  </a:txBody>
                  <a:tcPr marT="91425" marB="91425" marR="91425" marL="91425"/>
                </a:tc>
              </a:tr>
              <a:tr h="381000">
                <a:tc>
                  <a:txBody>
                    <a:bodyPr>
                      <a:noAutofit/>
                    </a:bodyPr>
                    <a:lstStyle/>
                    <a:p>
                      <a:pPr indent="0" lvl="0" marL="0" marR="0" rtl="0" algn="l">
                        <a:lnSpc>
                          <a:spcPct val="100000"/>
                        </a:lnSpc>
                        <a:spcBef>
                          <a:spcPts val="0"/>
                        </a:spcBef>
                        <a:spcAft>
                          <a:spcPts val="0"/>
                        </a:spcAft>
                        <a:buClr>
                          <a:srgbClr val="424242"/>
                        </a:buClr>
                        <a:buSzPct val="25000"/>
                        <a:buFont typeface="Arial"/>
                        <a:buNone/>
                      </a:pPr>
                      <a:r>
                        <a:rPr lang="en" sz="1400" u="none" cap="none" strike="noStrike">
                          <a:solidFill>
                            <a:srgbClr val="424242"/>
                          </a:solidFill>
                        </a:rPr>
                        <a:t>dataid</a:t>
                      </a:r>
                    </a:p>
                  </a:txBody>
                  <a:tcPr marT="91425" marB="91425" marR="91425" marL="91425"/>
                </a:tc>
              </a:tr>
              <a:tr h="381000">
                <a:tc>
                  <a:txBody>
                    <a:bodyPr>
                      <a:noAutofit/>
                    </a:bodyPr>
                    <a:lstStyle/>
                    <a:p>
                      <a:pPr indent="0" lvl="0" marL="0" marR="0" rtl="0" algn="l">
                        <a:lnSpc>
                          <a:spcPct val="100000"/>
                        </a:lnSpc>
                        <a:spcBef>
                          <a:spcPts val="0"/>
                        </a:spcBef>
                        <a:spcAft>
                          <a:spcPts val="0"/>
                        </a:spcAft>
                        <a:buClr>
                          <a:srgbClr val="424242"/>
                        </a:buClr>
                        <a:buSzPct val="25000"/>
                        <a:buFont typeface="Arial"/>
                        <a:buNone/>
                      </a:pPr>
                      <a:r>
                        <a:rPr lang="en" sz="1400" u="none" cap="none" strike="noStrike">
                          <a:solidFill>
                            <a:srgbClr val="424242"/>
                          </a:solidFill>
                        </a:rPr>
                        <a:t>time</a:t>
                      </a:r>
                    </a:p>
                  </a:txBody>
                  <a:tcPr marT="91425" marB="91425" marR="91425" marL="91425"/>
                </a:tc>
              </a:tr>
              <a:tr h="381000">
                <a:tc>
                  <a:txBody>
                    <a:bodyPr>
                      <a:noAutofit/>
                    </a:bodyPr>
                    <a:lstStyle/>
                    <a:p>
                      <a:pPr indent="0" lvl="0" marL="0" marR="0" rtl="0" algn="l">
                        <a:lnSpc>
                          <a:spcPct val="100000"/>
                        </a:lnSpc>
                        <a:spcBef>
                          <a:spcPts val="0"/>
                        </a:spcBef>
                        <a:spcAft>
                          <a:spcPts val="0"/>
                        </a:spcAft>
                        <a:buClr>
                          <a:srgbClr val="424242"/>
                        </a:buClr>
                        <a:buSzPct val="25000"/>
                        <a:buFont typeface="Arial"/>
                        <a:buNone/>
                      </a:pPr>
                      <a:r>
                        <a:rPr lang="en" sz="1400" u="none" cap="none" strike="noStrike">
                          <a:solidFill>
                            <a:srgbClr val="424242"/>
                          </a:solidFill>
                        </a:rPr>
                        <a:t>fixtime</a:t>
                      </a:r>
                    </a:p>
                  </a:txBody>
                  <a:tcPr marT="91425" marB="91425" marR="91425" marL="91425"/>
                </a:tc>
              </a:tr>
              <a:tr h="381000">
                <a:tc>
                  <a:txBody>
                    <a:bodyPr>
                      <a:noAutofit/>
                    </a:bodyPr>
                    <a:lstStyle/>
                    <a:p>
                      <a:pPr indent="0" lvl="0" marL="0" marR="0" rtl="0" algn="l">
                        <a:lnSpc>
                          <a:spcPct val="100000"/>
                        </a:lnSpc>
                        <a:spcBef>
                          <a:spcPts val="0"/>
                        </a:spcBef>
                        <a:spcAft>
                          <a:spcPts val="0"/>
                        </a:spcAft>
                        <a:buClr>
                          <a:srgbClr val="424242"/>
                        </a:buClr>
                        <a:buSzPct val="25000"/>
                        <a:buFont typeface="Arial"/>
                        <a:buNone/>
                      </a:pPr>
                      <a:r>
                        <a:rPr lang="en" sz="1400" u="none" cap="none" strike="noStrike">
                          <a:solidFill>
                            <a:srgbClr val="424242"/>
                          </a:solidFill>
                        </a:rPr>
                        <a:t>...</a:t>
                      </a:r>
                    </a:p>
                  </a:txBody>
                  <a:tcPr marT="91425" marB="91425" marR="91425" marL="91425"/>
                </a:tc>
              </a:tr>
              <a:tr h="381000">
                <a:tc>
                  <a:txBody>
                    <a:bodyPr>
                      <a:noAutofit/>
                    </a:bodyPr>
                    <a:lstStyle/>
                    <a:p>
                      <a:pPr indent="0" lvl="0" marL="0" marR="0" rtl="0" algn="l">
                        <a:lnSpc>
                          <a:spcPct val="100000"/>
                        </a:lnSpc>
                        <a:spcBef>
                          <a:spcPts val="0"/>
                        </a:spcBef>
                        <a:spcAft>
                          <a:spcPts val="0"/>
                        </a:spcAft>
                        <a:buClr>
                          <a:srgbClr val="424242"/>
                        </a:buClr>
                        <a:buSzPct val="25000"/>
                        <a:buFont typeface="Arial"/>
                        <a:buNone/>
                      </a:pPr>
                      <a:r>
                        <a:rPr i="1" lang="en" sz="1400" u="none" cap="none" strike="noStrike">
                          <a:solidFill>
                            <a:srgbClr val="424242"/>
                          </a:solidFill>
                        </a:rPr>
                        <a:t>logfileid</a:t>
                      </a:r>
                    </a:p>
                  </a:txBody>
                  <a:tcPr marT="91425" marB="91425" marR="91425" marL="91425"/>
                </a:tc>
              </a:tr>
              <a:tr h="381000">
                <a:tc>
                  <a:txBody>
                    <a:bodyPr>
                      <a:noAutofit/>
                    </a:bodyPr>
                    <a:lstStyle/>
                    <a:p>
                      <a:pPr indent="0" lvl="0" marL="0" marR="0" rtl="0" algn="l">
                        <a:lnSpc>
                          <a:spcPct val="100000"/>
                        </a:lnSpc>
                        <a:spcBef>
                          <a:spcPts val="0"/>
                        </a:spcBef>
                        <a:spcAft>
                          <a:spcPts val="0"/>
                        </a:spcAft>
                        <a:buClr>
                          <a:srgbClr val="424242"/>
                        </a:buClr>
                        <a:buSzPct val="25000"/>
                        <a:buFont typeface="Arial"/>
                        <a:buNone/>
                      </a:pPr>
                      <a:r>
                        <a:rPr lang="en" sz="1400" u="none" cap="none" strike="noStrike">
                          <a:solidFill>
                            <a:srgbClr val="424242"/>
                          </a:solidFill>
                        </a:rPr>
                        <a:t>geom</a:t>
                      </a:r>
                    </a:p>
                  </a:txBody>
                  <a:tcPr marT="91425" marB="91425" marR="91425" marL="91425"/>
                </a:tc>
              </a:tr>
            </a:tbl>
          </a:graphicData>
        </a:graphic>
      </p:graphicFrame>
      <p:graphicFrame>
        <p:nvGraphicFramePr>
          <p:cNvPr id="181" name="Shape 181"/>
          <p:cNvGraphicFramePr/>
          <p:nvPr/>
        </p:nvGraphicFramePr>
        <p:xfrm>
          <a:off x="3720400" y="3476112"/>
          <a:ext cx="3000000" cy="3000000"/>
        </p:xfrm>
        <a:graphic>
          <a:graphicData uri="http://schemas.openxmlformats.org/drawingml/2006/table">
            <a:tbl>
              <a:tblPr>
                <a:noFill/>
                <a:tableStyleId>{8882C8BB-0148-45C8-A398-E983A0BB118A}</a:tableStyleId>
              </a:tblPr>
              <a:tblGrid>
                <a:gridCol w="1549150"/>
              </a:tblGrid>
              <a:tr h="381000">
                <a:tc>
                  <a:txBody>
                    <a:bodyPr>
                      <a:noAutofit/>
                    </a:bodyPr>
                    <a:lstStyle/>
                    <a:p>
                      <a:pPr indent="0" lvl="0" marL="0" marR="0" rtl="0" algn="l">
                        <a:lnSpc>
                          <a:spcPct val="100000"/>
                        </a:lnSpc>
                        <a:spcBef>
                          <a:spcPts val="0"/>
                        </a:spcBef>
                        <a:spcAft>
                          <a:spcPts val="0"/>
                        </a:spcAft>
                        <a:buClr>
                          <a:srgbClr val="424242"/>
                        </a:buClr>
                        <a:buSzPct val="25000"/>
                        <a:buFont typeface="Arial"/>
                        <a:buNone/>
                      </a:pPr>
                      <a:r>
                        <a:rPr b="1" lang="en" sz="1400" u="none" cap="none" strike="noStrike">
                          <a:solidFill>
                            <a:srgbClr val="424242"/>
                          </a:solidFill>
                        </a:rPr>
                        <a:t>averages</a:t>
                      </a:r>
                    </a:p>
                  </a:txBody>
                  <a:tcPr marT="91425" marB="91425" marR="91425" marL="91425"/>
                </a:tc>
              </a:tr>
              <a:tr h="381000">
                <a:tc>
                  <a:txBody>
                    <a:bodyPr>
                      <a:noAutofit/>
                    </a:bodyPr>
                    <a:lstStyle/>
                    <a:p>
                      <a:pPr indent="0" lvl="0" marL="0" marR="0" rtl="0" algn="l">
                        <a:lnSpc>
                          <a:spcPct val="100000"/>
                        </a:lnSpc>
                        <a:spcBef>
                          <a:spcPts val="0"/>
                        </a:spcBef>
                        <a:spcAft>
                          <a:spcPts val="0"/>
                        </a:spcAft>
                        <a:buClr>
                          <a:srgbClr val="424242"/>
                        </a:buClr>
                        <a:buSzPct val="25000"/>
                        <a:buFont typeface="Arial"/>
                        <a:buNone/>
                      </a:pPr>
                      <a:r>
                        <a:rPr lang="en" sz="1400" u="none" cap="none" strike="noStrike">
                          <a:solidFill>
                            <a:srgbClr val="424242"/>
                          </a:solidFill>
                        </a:rPr>
                        <a:t>averageid</a:t>
                      </a:r>
                    </a:p>
                  </a:txBody>
                  <a:tcPr marT="91425" marB="91425" marR="91425" marL="91425"/>
                </a:tc>
              </a:tr>
              <a:tr h="381000">
                <a:tc>
                  <a:txBody>
                    <a:bodyPr>
                      <a:noAutofit/>
                    </a:bodyPr>
                    <a:lstStyle/>
                    <a:p>
                      <a:pPr indent="0" lvl="0" marL="0" marR="0" rtl="0" algn="l">
                        <a:lnSpc>
                          <a:spcPct val="100000"/>
                        </a:lnSpc>
                        <a:spcBef>
                          <a:spcPts val="0"/>
                        </a:spcBef>
                        <a:spcAft>
                          <a:spcPts val="0"/>
                        </a:spcAft>
                        <a:buClr>
                          <a:srgbClr val="424242"/>
                        </a:buClr>
                        <a:buSzPct val="25000"/>
                        <a:buFont typeface="Arial"/>
                        <a:buNone/>
                      </a:pPr>
                      <a:r>
                        <a:rPr i="1" lang="en" sz="1400" u="none" cap="none" strike="noStrike">
                          <a:solidFill>
                            <a:srgbClr val="424242"/>
                          </a:solidFill>
                        </a:rPr>
                        <a:t>drivetestid</a:t>
                      </a:r>
                    </a:p>
                  </a:txBody>
                  <a:tcPr marT="91425" marB="91425" marR="91425" marL="91425"/>
                </a:tc>
              </a:tr>
              <a:tr h="381000">
                <a:tc>
                  <a:txBody>
                    <a:bodyPr>
                      <a:noAutofit/>
                    </a:bodyPr>
                    <a:lstStyle/>
                    <a:p>
                      <a:pPr indent="0" lvl="0" marL="0" marR="0" rtl="0" algn="l">
                        <a:lnSpc>
                          <a:spcPct val="100000"/>
                        </a:lnSpc>
                        <a:spcBef>
                          <a:spcPts val="0"/>
                        </a:spcBef>
                        <a:spcAft>
                          <a:spcPts val="0"/>
                        </a:spcAft>
                        <a:buClr>
                          <a:srgbClr val="424242"/>
                        </a:buClr>
                        <a:buSzPct val="25000"/>
                        <a:buFont typeface="Arial"/>
                        <a:buNone/>
                      </a:pPr>
                      <a:r>
                        <a:rPr lang="en" sz="1400" u="none" cap="none" strike="noStrike">
                          <a:solidFill>
                            <a:srgbClr val="424242"/>
                          </a:solidFill>
                        </a:rPr>
                        <a:t>...</a:t>
                      </a:r>
                    </a:p>
                  </a:txBody>
                  <a:tcPr marT="91425" marB="91425" marR="91425" marL="91425"/>
                </a:tc>
              </a:tr>
            </a:tbl>
          </a:graphicData>
        </a:graphic>
      </p:graphicFrame>
      <p:cxnSp>
        <p:nvCxnSpPr>
          <p:cNvPr id="182" name="Shape 182"/>
          <p:cNvCxnSpPr/>
          <p:nvPr/>
        </p:nvCxnSpPr>
        <p:spPr>
          <a:xfrm rot="-5400000">
            <a:off x="5052199" y="3365124"/>
            <a:ext cx="1245300" cy="805500"/>
          </a:xfrm>
          <a:prstGeom prst="bentConnector3">
            <a:avLst>
              <a:gd fmla="val -544" name="adj1"/>
            </a:avLst>
          </a:prstGeom>
          <a:noFill/>
          <a:ln cap="flat" cmpd="sng" w="9525">
            <a:solidFill>
              <a:schemeClr val="dk2"/>
            </a:solidFill>
            <a:prstDash val="solid"/>
            <a:round/>
            <a:headEnd len="med" w="med" type="none"/>
            <a:tailEnd len="med" w="med" type="none"/>
          </a:ln>
        </p:spPr>
      </p:cxnSp>
      <p:graphicFrame>
        <p:nvGraphicFramePr>
          <p:cNvPr id="183" name="Shape 183"/>
          <p:cNvGraphicFramePr/>
          <p:nvPr/>
        </p:nvGraphicFramePr>
        <p:xfrm>
          <a:off x="6881375" y="1760286"/>
          <a:ext cx="3000000" cy="3000000"/>
        </p:xfrm>
        <a:graphic>
          <a:graphicData uri="http://schemas.openxmlformats.org/drawingml/2006/table">
            <a:tbl>
              <a:tblPr>
                <a:noFill/>
                <a:tableStyleId>{8882C8BB-0148-45C8-A398-E983A0BB118A}</a:tableStyleId>
              </a:tblPr>
              <a:tblGrid>
                <a:gridCol w="1549150"/>
              </a:tblGrid>
              <a:tr h="381000">
                <a:tc>
                  <a:txBody>
                    <a:bodyPr>
                      <a:noAutofit/>
                    </a:bodyPr>
                    <a:lstStyle/>
                    <a:p>
                      <a:pPr indent="0" lvl="0" marL="0" marR="0" rtl="0" algn="l">
                        <a:lnSpc>
                          <a:spcPct val="100000"/>
                        </a:lnSpc>
                        <a:spcBef>
                          <a:spcPts val="0"/>
                        </a:spcBef>
                        <a:spcAft>
                          <a:spcPts val="0"/>
                        </a:spcAft>
                        <a:buClr>
                          <a:srgbClr val="424242"/>
                        </a:buClr>
                        <a:buSzPct val="25000"/>
                        <a:buFont typeface="Arial"/>
                        <a:buNone/>
                      </a:pPr>
                      <a:r>
                        <a:rPr b="1" lang="en" sz="1400" u="none" cap="none" strike="noStrike">
                          <a:solidFill>
                            <a:srgbClr val="424242"/>
                          </a:solidFill>
                        </a:rPr>
                        <a:t>driveTests</a:t>
                      </a:r>
                    </a:p>
                  </a:txBody>
                  <a:tcPr marT="91425" marB="91425" marR="91425" marL="91425"/>
                </a:tc>
              </a:tr>
              <a:tr h="381000">
                <a:tc>
                  <a:txBody>
                    <a:bodyPr>
                      <a:noAutofit/>
                    </a:bodyPr>
                    <a:lstStyle/>
                    <a:p>
                      <a:pPr indent="0" lvl="0" marL="0" marR="0" rtl="0" algn="l">
                        <a:lnSpc>
                          <a:spcPct val="100000"/>
                        </a:lnSpc>
                        <a:spcBef>
                          <a:spcPts val="0"/>
                        </a:spcBef>
                        <a:spcAft>
                          <a:spcPts val="0"/>
                        </a:spcAft>
                        <a:buClr>
                          <a:srgbClr val="424242"/>
                        </a:buClr>
                        <a:buSzPct val="25000"/>
                        <a:buFont typeface="Arial"/>
                        <a:buNone/>
                      </a:pPr>
                      <a:r>
                        <a:rPr i="1" lang="en" sz="1400" u="none" cap="none" strike="noStrike">
                          <a:solidFill>
                            <a:srgbClr val="424242"/>
                          </a:solidFill>
                        </a:rPr>
                        <a:t>drivetestid</a:t>
                      </a:r>
                    </a:p>
                  </a:txBody>
                  <a:tcPr marT="91425" marB="91425" marR="91425" marL="91425"/>
                </a:tc>
              </a:tr>
              <a:tr h="381000">
                <a:tc>
                  <a:txBody>
                    <a:bodyPr>
                      <a:noAutofit/>
                    </a:bodyPr>
                    <a:lstStyle/>
                    <a:p>
                      <a:pPr indent="0" lvl="0" marL="0" marR="0" rtl="0" algn="l">
                        <a:lnSpc>
                          <a:spcPct val="100000"/>
                        </a:lnSpc>
                        <a:spcBef>
                          <a:spcPts val="0"/>
                        </a:spcBef>
                        <a:spcAft>
                          <a:spcPts val="0"/>
                        </a:spcAft>
                        <a:buClr>
                          <a:srgbClr val="424242"/>
                        </a:buClr>
                        <a:buSzPct val="25000"/>
                        <a:buFont typeface="Arial"/>
                        <a:buNone/>
                      </a:pPr>
                      <a:r>
                        <a:rPr lang="en" sz="1400" u="none" cap="none" strike="noStrike">
                          <a:solidFill>
                            <a:srgbClr val="424242"/>
                          </a:solidFill>
                        </a:rPr>
                        <a:t>name</a:t>
                      </a:r>
                    </a:p>
                  </a:txBody>
                  <a:tcPr marT="91425" marB="91425" marR="91425" marL="91425"/>
                </a:tc>
              </a:tr>
              <a:tr h="381000">
                <a:tc>
                  <a:txBody>
                    <a:bodyPr>
                      <a:noAutofit/>
                    </a:bodyPr>
                    <a:lstStyle/>
                    <a:p>
                      <a:pPr indent="0" lvl="0" marL="0" marR="0" rtl="0" algn="l">
                        <a:lnSpc>
                          <a:spcPct val="100000"/>
                        </a:lnSpc>
                        <a:spcBef>
                          <a:spcPts val="0"/>
                        </a:spcBef>
                        <a:spcAft>
                          <a:spcPts val="0"/>
                        </a:spcAft>
                        <a:buClr>
                          <a:srgbClr val="424242"/>
                        </a:buClr>
                        <a:buSzPct val="25000"/>
                        <a:buFont typeface="Arial"/>
                        <a:buNone/>
                      </a:pPr>
                      <a:r>
                        <a:rPr lang="en" sz="1400" u="none" cap="none" strike="noStrike">
                          <a:solidFill>
                            <a:srgbClr val="424242"/>
                          </a:solidFill>
                        </a:rPr>
                        <a:t>notes</a:t>
                      </a:r>
                    </a:p>
                  </a:txBody>
                  <a:tcPr marT="91425" marB="91425" marR="91425" marL="91425"/>
                </a:tc>
              </a:tr>
            </a:tbl>
          </a:graphicData>
        </a:graphic>
      </p:graphicFrame>
      <p:cxnSp>
        <p:nvCxnSpPr>
          <p:cNvPr id="184" name="Shape 184"/>
          <p:cNvCxnSpPr/>
          <p:nvPr/>
        </p:nvCxnSpPr>
        <p:spPr>
          <a:xfrm flipH="1" rot="10800000">
            <a:off x="2118675" y="2340525"/>
            <a:ext cx="1604399" cy="1565399"/>
          </a:xfrm>
          <a:prstGeom prst="bentConnector3">
            <a:avLst>
              <a:gd fmla="val 50000" name="adj1"/>
            </a:avLst>
          </a:prstGeom>
          <a:noFill/>
          <a:ln cap="flat" cmpd="sng" w="9525">
            <a:solidFill>
              <a:schemeClr val="dk2"/>
            </a:solidFill>
            <a:prstDash val="solid"/>
            <a:round/>
            <a:headEnd len="med" w="med" type="none"/>
            <a:tailEnd len="lg" w="lg" type="triangle"/>
          </a:ln>
        </p:spPr>
      </p:cxn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8" name="Shape 188"/>
        <p:cNvGrpSpPr/>
        <p:nvPr/>
      </p:nvGrpSpPr>
      <p:grpSpPr>
        <a:xfrm>
          <a:off x="0" y="0"/>
          <a:ext cx="0" cy="0"/>
          <a:chOff x="0" y="0"/>
          <a:chExt cx="0" cy="0"/>
        </a:xfrm>
      </p:grpSpPr>
      <p:sp>
        <p:nvSpPr>
          <p:cNvPr id="189" name="Shape 189"/>
          <p:cNvSpPr txBox="1"/>
          <p:nvPr>
            <p:ph type="title"/>
          </p:nvPr>
        </p:nvSpPr>
        <p:spPr>
          <a:xfrm>
            <a:off x="460950" y="2065350"/>
            <a:ext cx="8222100" cy="1012798"/>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4200" u="none" cap="none" strike="noStrike">
                <a:solidFill>
                  <a:schemeClr val="lt1"/>
                </a:solidFill>
                <a:latin typeface="Roboto"/>
                <a:ea typeface="Roboto"/>
                <a:cs typeface="Roboto"/>
                <a:sym typeface="Roboto"/>
              </a:rPr>
              <a:t>Implementation	</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 name="Shape 72"/>
        <p:cNvGrpSpPr/>
        <p:nvPr/>
      </p:nvGrpSpPr>
      <p:grpSpPr>
        <a:xfrm>
          <a:off x="0" y="0"/>
          <a:ext cx="0" cy="0"/>
          <a:chOff x="0" y="0"/>
          <a:chExt cx="0" cy="0"/>
        </a:xfrm>
      </p:grpSpPr>
      <p:sp>
        <p:nvSpPr>
          <p:cNvPr id="73" name="Shape 73"/>
          <p:cNvSpPr txBox="1"/>
          <p:nvPr>
            <p:ph type="title"/>
          </p:nvPr>
        </p:nvSpPr>
        <p:spPr>
          <a:xfrm>
            <a:off x="471900" y="738725"/>
            <a:ext cx="8222100" cy="767700"/>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3200" u="none" cap="none" strike="noStrike">
                <a:solidFill>
                  <a:schemeClr val="lt1"/>
                </a:solidFill>
                <a:latin typeface="Roboto"/>
                <a:ea typeface="Roboto"/>
                <a:cs typeface="Roboto"/>
                <a:sym typeface="Roboto"/>
              </a:rPr>
              <a:t>Responsibilities</a:t>
            </a:r>
          </a:p>
        </p:txBody>
      </p:sp>
      <p:sp>
        <p:nvSpPr>
          <p:cNvPr id="74" name="Shape 74"/>
          <p:cNvSpPr txBox="1"/>
          <p:nvPr>
            <p:ph idx="1" type="body"/>
          </p:nvPr>
        </p:nvSpPr>
        <p:spPr>
          <a:xfrm>
            <a:off x="-76200" y="1919075"/>
            <a:ext cx="9225300" cy="3071100"/>
          </a:xfrm>
          <a:prstGeom prst="rect">
            <a:avLst/>
          </a:prstGeom>
          <a:noFill/>
          <a:ln>
            <a:noFill/>
          </a:ln>
        </p:spPr>
        <p:txBody>
          <a:bodyPr anchorCtr="0" anchor="t" bIns="91425" lIns="91425" rIns="91425" tIns="91425">
            <a:noAutofit/>
          </a:bodyPr>
          <a:lstStyle/>
          <a:p>
            <a:pPr indent="-285750" lvl="0" marL="514350" rtl="0">
              <a:lnSpc>
                <a:spcPct val="100000"/>
              </a:lnSpc>
              <a:spcBef>
                <a:spcPts val="0"/>
              </a:spcBef>
              <a:spcAft>
                <a:spcPts val="0"/>
              </a:spcAft>
              <a:buSzPct val="105882"/>
              <a:buFont typeface="Arial"/>
              <a:buChar char="•"/>
            </a:pPr>
            <a:r>
              <a:rPr b="1" lang="en" sz="1700">
                <a:solidFill>
                  <a:schemeClr val="dk2"/>
                </a:solidFill>
              </a:rPr>
              <a:t>Team Leader: </a:t>
            </a:r>
            <a:r>
              <a:rPr lang="en" sz="1700">
                <a:solidFill>
                  <a:schemeClr val="dk2"/>
                </a:solidFill>
              </a:rPr>
              <a:t>Luke Milius - Server deployment/Mapping interface</a:t>
            </a:r>
          </a:p>
          <a:p>
            <a:pPr indent="-285750" lvl="0" marL="514350" rtl="0">
              <a:lnSpc>
                <a:spcPct val="100000"/>
              </a:lnSpc>
              <a:spcBef>
                <a:spcPts val="400"/>
              </a:spcBef>
              <a:spcAft>
                <a:spcPts val="0"/>
              </a:spcAft>
              <a:buSzPct val="105882"/>
              <a:buFont typeface="Arial"/>
              <a:buChar char="•"/>
            </a:pPr>
            <a:r>
              <a:rPr b="1" lang="en" sz="1700">
                <a:solidFill>
                  <a:schemeClr val="dk2"/>
                </a:solidFill>
              </a:rPr>
              <a:t>Database Leader: </a:t>
            </a:r>
            <a:r>
              <a:rPr lang="en" sz="1700">
                <a:solidFill>
                  <a:schemeClr val="dk2"/>
                </a:solidFill>
              </a:rPr>
              <a:t>Brenda Lopez - PostGIS database/Mapping interface (county outlines)</a:t>
            </a:r>
          </a:p>
          <a:p>
            <a:pPr indent="-285750" lvl="0" marL="514350" rtl="0">
              <a:lnSpc>
                <a:spcPct val="100000"/>
              </a:lnSpc>
              <a:spcBef>
                <a:spcPts val="400"/>
              </a:spcBef>
              <a:spcAft>
                <a:spcPts val="0"/>
              </a:spcAft>
              <a:buSzPct val="105882"/>
              <a:buFont typeface="Arial"/>
              <a:buChar char="•"/>
            </a:pPr>
            <a:r>
              <a:rPr b="1" lang="en" sz="1700">
                <a:solidFill>
                  <a:schemeClr val="dk2"/>
                </a:solidFill>
              </a:rPr>
              <a:t>Team Communication Leader: </a:t>
            </a:r>
            <a:r>
              <a:rPr lang="en" sz="1700">
                <a:solidFill>
                  <a:schemeClr val="dk2"/>
                </a:solidFill>
              </a:rPr>
              <a:t>Jacob Caithamer - Reporting tool</a:t>
            </a:r>
          </a:p>
          <a:p>
            <a:pPr indent="-285750" lvl="0" marL="514350" rtl="0">
              <a:lnSpc>
                <a:spcPct val="100000"/>
              </a:lnSpc>
              <a:spcBef>
                <a:spcPts val="400"/>
              </a:spcBef>
              <a:spcAft>
                <a:spcPts val="0"/>
              </a:spcAft>
              <a:buSzPct val="105882"/>
              <a:buFont typeface="Arial"/>
              <a:buChar char="•"/>
            </a:pPr>
            <a:r>
              <a:rPr b="1" lang="en" sz="1700">
                <a:solidFill>
                  <a:schemeClr val="dk2"/>
                </a:solidFill>
              </a:rPr>
              <a:t>Team Webmaster: </a:t>
            </a:r>
            <a:r>
              <a:rPr lang="en" sz="1700">
                <a:solidFill>
                  <a:schemeClr val="dk2"/>
                </a:solidFill>
              </a:rPr>
              <a:t>Sarah Ulmer - Reporting tool</a:t>
            </a:r>
          </a:p>
          <a:p>
            <a:pPr indent="-285750" lvl="0" marL="514350" rtl="0">
              <a:lnSpc>
                <a:spcPct val="100000"/>
              </a:lnSpc>
              <a:spcBef>
                <a:spcPts val="400"/>
              </a:spcBef>
              <a:spcAft>
                <a:spcPts val="0"/>
              </a:spcAft>
              <a:buSzPct val="105882"/>
              <a:buFont typeface="Arial"/>
              <a:buChar char="•"/>
            </a:pPr>
            <a:r>
              <a:rPr b="1" lang="en" sz="1700">
                <a:solidFill>
                  <a:schemeClr val="dk2"/>
                </a:solidFill>
              </a:rPr>
              <a:t>Team Key Concept Holder: </a:t>
            </a:r>
            <a:r>
              <a:rPr lang="en" sz="1700">
                <a:solidFill>
                  <a:schemeClr val="dk2"/>
                </a:solidFill>
              </a:rPr>
              <a:t>Franklin Nelson - Mapping interface (markers)</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3" name="Shape 193"/>
        <p:cNvGrpSpPr/>
        <p:nvPr/>
      </p:nvGrpSpPr>
      <p:grpSpPr>
        <a:xfrm>
          <a:off x="0" y="0"/>
          <a:ext cx="0" cy="0"/>
          <a:chOff x="0" y="0"/>
          <a:chExt cx="0" cy="0"/>
        </a:xfrm>
      </p:grpSpPr>
      <p:sp>
        <p:nvSpPr>
          <p:cNvPr id="194" name="Shape 194"/>
          <p:cNvSpPr txBox="1"/>
          <p:nvPr>
            <p:ph type="title"/>
          </p:nvPr>
        </p:nvSpPr>
        <p:spPr>
          <a:xfrm>
            <a:off x="471900" y="738725"/>
            <a:ext cx="8222100" cy="767699"/>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3200" u="none" cap="none" strike="noStrike">
                <a:solidFill>
                  <a:schemeClr val="lt1"/>
                </a:solidFill>
                <a:latin typeface="Roboto"/>
                <a:ea typeface="Roboto"/>
                <a:cs typeface="Roboto"/>
                <a:sym typeface="Roboto"/>
              </a:rPr>
              <a:t>Login</a:t>
            </a:r>
          </a:p>
        </p:txBody>
      </p:sp>
      <p:sp>
        <p:nvSpPr>
          <p:cNvPr id="195" name="Shape 195"/>
          <p:cNvSpPr txBox="1"/>
          <p:nvPr>
            <p:ph idx="1" type="body"/>
          </p:nvPr>
        </p:nvSpPr>
        <p:spPr>
          <a:xfrm>
            <a:off x="471900" y="1911375"/>
            <a:ext cx="7991699" cy="2710200"/>
          </a:xfrm>
          <a:prstGeom prst="rect">
            <a:avLst/>
          </a:prstGeom>
          <a:noFill/>
          <a:ln>
            <a:noFill/>
          </a:ln>
        </p:spPr>
        <p:txBody>
          <a:bodyPr anchorCtr="0" anchor="t" bIns="91425" lIns="91425" rIns="91425" tIns="91425">
            <a:noAutofit/>
          </a:bodyPr>
          <a:lstStyle/>
          <a:p>
            <a:pPr indent="-342900" lvl="0" marL="457200" marR="0" rtl="0" algn="l">
              <a:lnSpc>
                <a:spcPct val="100000"/>
              </a:lnSpc>
              <a:spcBef>
                <a:spcPts val="0"/>
              </a:spcBef>
              <a:spcAft>
                <a:spcPts val="0"/>
              </a:spcAft>
              <a:buClr>
                <a:schemeClr val="lt2"/>
              </a:buClr>
              <a:buSzPct val="100000"/>
              <a:buFont typeface="Arial"/>
              <a:buChar char="•"/>
            </a:pPr>
            <a:r>
              <a:rPr b="0" i="0" lang="en" sz="1800" u="none" cap="none" strike="noStrike">
                <a:solidFill>
                  <a:srgbClr val="424242"/>
                </a:solidFill>
                <a:latin typeface="Roboto"/>
                <a:ea typeface="Roboto"/>
                <a:cs typeface="Roboto"/>
                <a:sym typeface="Roboto"/>
              </a:rPr>
              <a:t>Login page backed by Spring Security</a:t>
            </a:r>
          </a:p>
          <a:p>
            <a:pPr indent="-342900" lvl="0" marL="457200" marR="0" rtl="0" algn="l">
              <a:lnSpc>
                <a:spcPct val="100000"/>
              </a:lnSpc>
              <a:spcBef>
                <a:spcPts val="400"/>
              </a:spcBef>
              <a:spcAft>
                <a:spcPts val="0"/>
              </a:spcAft>
              <a:buClr>
                <a:schemeClr val="lt2"/>
              </a:buClr>
              <a:buSzPct val="100000"/>
              <a:buFont typeface="Arial"/>
              <a:buChar char="•"/>
            </a:pPr>
            <a:r>
              <a:rPr b="0" i="0" lang="en" sz="1800" u="none" cap="none" strike="noStrike">
                <a:solidFill>
                  <a:srgbClr val="424242"/>
                </a:solidFill>
                <a:latin typeface="Roboto"/>
                <a:ea typeface="Roboto"/>
                <a:cs typeface="Roboto"/>
                <a:sym typeface="Roboto"/>
              </a:rPr>
              <a:t>Challenges</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9" name="Shape 199"/>
        <p:cNvGrpSpPr/>
        <p:nvPr/>
      </p:nvGrpSpPr>
      <p:grpSpPr>
        <a:xfrm>
          <a:off x="0" y="0"/>
          <a:ext cx="0" cy="0"/>
          <a:chOff x="0" y="0"/>
          <a:chExt cx="0" cy="0"/>
        </a:xfrm>
      </p:grpSpPr>
      <p:pic>
        <p:nvPicPr>
          <p:cNvPr id="200" name="Shape 20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4" name="Shape 204"/>
        <p:cNvGrpSpPr/>
        <p:nvPr/>
      </p:nvGrpSpPr>
      <p:grpSpPr>
        <a:xfrm>
          <a:off x="0" y="0"/>
          <a:ext cx="0" cy="0"/>
          <a:chOff x="0" y="0"/>
          <a:chExt cx="0" cy="0"/>
        </a:xfrm>
      </p:grpSpPr>
      <p:pic>
        <p:nvPicPr>
          <p:cNvPr id="205" name="Shape 20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9" name="Shape 209"/>
        <p:cNvGrpSpPr/>
        <p:nvPr/>
      </p:nvGrpSpPr>
      <p:grpSpPr>
        <a:xfrm>
          <a:off x="0" y="0"/>
          <a:ext cx="0" cy="0"/>
          <a:chOff x="0" y="0"/>
          <a:chExt cx="0" cy="0"/>
        </a:xfrm>
      </p:grpSpPr>
      <p:sp>
        <p:nvSpPr>
          <p:cNvPr id="210" name="Shape 210"/>
          <p:cNvSpPr txBox="1"/>
          <p:nvPr>
            <p:ph type="title"/>
          </p:nvPr>
        </p:nvSpPr>
        <p:spPr>
          <a:xfrm>
            <a:off x="471900" y="738725"/>
            <a:ext cx="8222100" cy="767699"/>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3200" u="none" cap="none" strike="noStrike">
                <a:solidFill>
                  <a:schemeClr val="lt1"/>
                </a:solidFill>
                <a:latin typeface="Roboto"/>
                <a:ea typeface="Roboto"/>
                <a:cs typeface="Roboto"/>
                <a:sym typeface="Roboto"/>
              </a:rPr>
              <a:t>Upload</a:t>
            </a:r>
          </a:p>
        </p:txBody>
      </p:sp>
      <p:sp>
        <p:nvSpPr>
          <p:cNvPr id="211" name="Shape 211"/>
          <p:cNvSpPr txBox="1"/>
          <p:nvPr>
            <p:ph idx="1" type="body"/>
          </p:nvPr>
        </p:nvSpPr>
        <p:spPr>
          <a:xfrm>
            <a:off x="471900" y="1911375"/>
            <a:ext cx="7991699" cy="2710200"/>
          </a:xfrm>
          <a:prstGeom prst="rect">
            <a:avLst/>
          </a:prstGeom>
          <a:noFill/>
          <a:ln>
            <a:noFill/>
          </a:ln>
        </p:spPr>
        <p:txBody>
          <a:bodyPr anchorCtr="0" anchor="t" bIns="91425" lIns="91425" rIns="91425" tIns="91425">
            <a:noAutofit/>
          </a:bodyPr>
          <a:lstStyle/>
          <a:p>
            <a:pPr indent="-342900" lvl="0" marL="457200" marR="0" rtl="0" algn="l">
              <a:lnSpc>
                <a:spcPct val="100000"/>
              </a:lnSpc>
              <a:spcBef>
                <a:spcPts val="0"/>
              </a:spcBef>
              <a:spcAft>
                <a:spcPts val="0"/>
              </a:spcAft>
              <a:buClr>
                <a:schemeClr val="lt2"/>
              </a:buClr>
              <a:buSzPct val="100000"/>
              <a:buFont typeface="Arial"/>
              <a:buChar char="•"/>
            </a:pPr>
            <a:r>
              <a:rPr b="0" i="0" lang="en" sz="1800" u="none" cap="none" strike="noStrike">
                <a:solidFill>
                  <a:srgbClr val="424242"/>
                </a:solidFill>
                <a:latin typeface="Roboto"/>
                <a:ea typeface="Roboto"/>
                <a:cs typeface="Roboto"/>
                <a:sym typeface="Roboto"/>
              </a:rPr>
              <a:t>Create/Delete drive tests</a:t>
            </a:r>
          </a:p>
          <a:p>
            <a:pPr indent="-342900" lvl="0" marL="457200" marR="0" rtl="0" algn="l">
              <a:lnSpc>
                <a:spcPct val="100000"/>
              </a:lnSpc>
              <a:spcBef>
                <a:spcPts val="400"/>
              </a:spcBef>
              <a:spcAft>
                <a:spcPts val="0"/>
              </a:spcAft>
              <a:buClr>
                <a:schemeClr val="lt2"/>
              </a:buClr>
              <a:buSzPct val="100000"/>
              <a:buFont typeface="Arial"/>
              <a:buChar char="•"/>
            </a:pPr>
            <a:r>
              <a:rPr b="0" i="0" lang="en" sz="1800" u="none" cap="none" strike="noStrike">
                <a:solidFill>
                  <a:srgbClr val="424242"/>
                </a:solidFill>
                <a:latin typeface="Roboto"/>
                <a:ea typeface="Roboto"/>
                <a:cs typeface="Roboto"/>
                <a:sym typeface="Roboto"/>
              </a:rPr>
              <a:t>Upload a csv file &amp; put data in drive test</a:t>
            </a:r>
          </a:p>
          <a:p>
            <a:pPr indent="-342900" lvl="0" marL="457200" marR="0" rtl="0" algn="l">
              <a:lnSpc>
                <a:spcPct val="100000"/>
              </a:lnSpc>
              <a:spcBef>
                <a:spcPts val="400"/>
              </a:spcBef>
              <a:spcAft>
                <a:spcPts val="0"/>
              </a:spcAft>
              <a:buClr>
                <a:schemeClr val="lt2"/>
              </a:buClr>
              <a:buSzPct val="100000"/>
              <a:buFont typeface="Arial"/>
              <a:buChar char="•"/>
            </a:pPr>
            <a:r>
              <a:rPr b="0" i="0" lang="en" sz="1800" u="none" cap="none" strike="noStrike">
                <a:solidFill>
                  <a:srgbClr val="424242"/>
                </a:solidFill>
                <a:latin typeface="Roboto"/>
                <a:ea typeface="Roboto"/>
                <a:cs typeface="Roboto"/>
                <a:sym typeface="Roboto"/>
              </a:rPr>
              <a:t>Create a random csv file</a:t>
            </a:r>
          </a:p>
          <a:p>
            <a:pPr indent="-342900" lvl="0" marL="457200" marR="0" rtl="0" algn="l">
              <a:lnSpc>
                <a:spcPct val="100000"/>
              </a:lnSpc>
              <a:spcBef>
                <a:spcPts val="400"/>
              </a:spcBef>
              <a:spcAft>
                <a:spcPts val="0"/>
              </a:spcAft>
              <a:buClr>
                <a:schemeClr val="lt2"/>
              </a:buClr>
              <a:buSzPct val="100000"/>
              <a:buFont typeface="Arial"/>
              <a:buChar char="•"/>
            </a:pPr>
            <a:r>
              <a:rPr b="0" i="0" lang="en" sz="1800" u="none" cap="none" strike="noStrike">
                <a:solidFill>
                  <a:srgbClr val="424242"/>
                </a:solidFill>
                <a:latin typeface="Roboto"/>
                <a:ea typeface="Roboto"/>
                <a:cs typeface="Roboto"/>
                <a:sym typeface="Roboto"/>
              </a:rPr>
              <a:t>List data points contained in a drive test</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5" name="Shape 215"/>
        <p:cNvGrpSpPr/>
        <p:nvPr/>
      </p:nvGrpSpPr>
      <p:grpSpPr>
        <a:xfrm>
          <a:off x="0" y="0"/>
          <a:ext cx="0" cy="0"/>
          <a:chOff x="0" y="0"/>
          <a:chExt cx="0" cy="0"/>
        </a:xfrm>
      </p:grpSpPr>
      <p:pic>
        <p:nvPicPr>
          <p:cNvPr id="216" name="Shape 21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17" name="Shape 217"/>
          <p:cNvPicPr preferRelativeResize="0"/>
          <p:nvPr/>
        </p:nvPicPr>
        <p:blipFill>
          <a:blip r:embed="rId4">
            <a:alphaModFix/>
          </a:blip>
          <a:stretch>
            <a:fillRect/>
          </a:stretch>
        </p:blipFill>
        <p:spPr>
          <a:xfrm>
            <a:off x="0" y="0"/>
            <a:ext cx="9143998" cy="5143499"/>
          </a:xfrm>
          <a:prstGeom prst="rect">
            <a:avLst/>
          </a:prstGeom>
          <a:noFill/>
          <a:ln>
            <a:noFill/>
          </a:ln>
        </p:spPr>
      </p:pic>
      <p:sp>
        <p:nvSpPr>
          <p:cNvPr id="218" name="Shape 218">
            <a:hlinkClick r:id="rId5"/>
          </p:cNvPr>
          <p:cNvSpPr/>
          <p:nvPr/>
        </p:nvSpPr>
        <p:spPr>
          <a:xfrm>
            <a:off x="-731399" y="-1077199"/>
            <a:ext cx="9875400" cy="7406550"/>
          </a:xfrm>
          <a:prstGeom prst="rect">
            <a:avLst/>
          </a:prstGeom>
          <a:blipFill>
            <a:blip r:embed="rId6">
              <a:alphaModFix/>
            </a:blip>
            <a:stretch>
              <a:fillRect/>
            </a:stretch>
          </a:blipFill>
          <a:ln>
            <a:noFill/>
          </a:ln>
        </p:spPr>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2" name="Shape 222"/>
        <p:cNvGrpSpPr/>
        <p:nvPr/>
      </p:nvGrpSpPr>
      <p:grpSpPr>
        <a:xfrm>
          <a:off x="0" y="0"/>
          <a:ext cx="0" cy="0"/>
          <a:chOff x="0" y="0"/>
          <a:chExt cx="0" cy="0"/>
        </a:xfrm>
      </p:grpSpPr>
      <p:sp>
        <p:nvSpPr>
          <p:cNvPr id="223" name="Shape 223"/>
          <p:cNvSpPr txBox="1"/>
          <p:nvPr>
            <p:ph idx="1" type="body"/>
          </p:nvPr>
        </p:nvSpPr>
        <p:spPr>
          <a:xfrm>
            <a:off x="226075" y="1465800"/>
            <a:ext cx="2808000" cy="3309600"/>
          </a:xfrm>
          <a:prstGeom prst="rect">
            <a:avLst/>
          </a:prstGeom>
          <a:noFill/>
          <a:ln>
            <a:noFill/>
          </a:ln>
        </p:spPr>
        <p:txBody>
          <a:bodyPr anchorCtr="0" anchor="t" bIns="91425" lIns="91425" rIns="91425" tIns="91425">
            <a:noAutofit/>
          </a:bodyPr>
          <a:lstStyle/>
          <a:p>
            <a:pPr indent="-292100" lvl="0" marL="406400" marR="0" rtl="0" algn="l">
              <a:lnSpc>
                <a:spcPct val="100000"/>
              </a:lnSpc>
              <a:spcBef>
                <a:spcPts val="0"/>
              </a:spcBef>
              <a:spcAft>
                <a:spcPts val="0"/>
              </a:spcAft>
              <a:buClr>
                <a:schemeClr val="lt1"/>
              </a:buClr>
              <a:buSzPct val="100000"/>
              <a:buFont typeface="Arial"/>
              <a:buChar char="•"/>
            </a:pPr>
            <a:r>
              <a:rPr b="0" i="0" lang="en" sz="1700" u="none" cap="none" strike="noStrike">
                <a:solidFill>
                  <a:schemeClr val="lt1"/>
                </a:solidFill>
                <a:latin typeface="Roboto"/>
                <a:ea typeface="Roboto"/>
                <a:cs typeface="Roboto"/>
                <a:sym typeface="Roboto"/>
              </a:rPr>
              <a:t>Add/Remove markers to map from drive test</a:t>
            </a:r>
          </a:p>
          <a:p>
            <a:pPr indent="-292100" lvl="0" marL="406400" marR="0" rtl="0" algn="l">
              <a:lnSpc>
                <a:spcPct val="100000"/>
              </a:lnSpc>
              <a:spcBef>
                <a:spcPts val="400"/>
              </a:spcBef>
              <a:spcAft>
                <a:spcPts val="0"/>
              </a:spcAft>
              <a:buClr>
                <a:schemeClr val="lt1"/>
              </a:buClr>
              <a:buSzPct val="100000"/>
              <a:buFont typeface="Arial"/>
              <a:buChar char="•"/>
            </a:pPr>
            <a:r>
              <a:rPr b="0" i="0" lang="en" sz="1700" u="none" cap="none" strike="noStrike">
                <a:solidFill>
                  <a:schemeClr val="lt1"/>
                </a:solidFill>
                <a:latin typeface="Roboto"/>
                <a:ea typeface="Roboto"/>
                <a:cs typeface="Roboto"/>
                <a:sym typeface="Roboto"/>
              </a:rPr>
              <a:t>Change between: </a:t>
            </a:r>
          </a:p>
          <a:p>
            <a:pPr indent="-285750" lvl="1" marL="869950" marR="0" rtl="0" algn="l">
              <a:lnSpc>
                <a:spcPct val="100000"/>
              </a:lnSpc>
              <a:spcBef>
                <a:spcPts val="400"/>
              </a:spcBef>
              <a:spcAft>
                <a:spcPts val="0"/>
              </a:spcAft>
              <a:buClr>
                <a:schemeClr val="lt1"/>
              </a:buClr>
              <a:buSzPct val="100000"/>
              <a:buFont typeface="Arial"/>
              <a:buChar char="•"/>
            </a:pPr>
            <a:r>
              <a:rPr b="0" i="0" lang="en" sz="1600" u="none" cap="none" strike="noStrike">
                <a:solidFill>
                  <a:schemeClr val="lt1"/>
                </a:solidFill>
                <a:latin typeface="Roboto"/>
                <a:ea typeface="Roboto"/>
                <a:cs typeface="Roboto"/>
                <a:sym typeface="Roboto"/>
              </a:rPr>
              <a:t>Markers</a:t>
            </a:r>
          </a:p>
          <a:p>
            <a:pPr indent="-285750" lvl="1" marL="869950" marR="0" rtl="0" algn="l">
              <a:lnSpc>
                <a:spcPct val="100000"/>
              </a:lnSpc>
              <a:spcBef>
                <a:spcPts val="400"/>
              </a:spcBef>
              <a:spcAft>
                <a:spcPts val="0"/>
              </a:spcAft>
              <a:buClr>
                <a:schemeClr val="lt1"/>
              </a:buClr>
              <a:buSzPct val="100000"/>
              <a:buFont typeface="Arial"/>
              <a:buChar char="•"/>
            </a:pPr>
            <a:r>
              <a:rPr b="0" i="0" lang="en" sz="1600" u="none" cap="none" strike="noStrike">
                <a:solidFill>
                  <a:schemeClr val="lt1"/>
                </a:solidFill>
                <a:latin typeface="Roboto"/>
                <a:ea typeface="Roboto"/>
                <a:cs typeface="Roboto"/>
                <a:sym typeface="Roboto"/>
              </a:rPr>
              <a:t>Clustered Markers</a:t>
            </a:r>
          </a:p>
          <a:p>
            <a:pPr indent="-285750" lvl="1" marL="869950" marR="0" rtl="0" algn="l">
              <a:lnSpc>
                <a:spcPct val="100000"/>
              </a:lnSpc>
              <a:spcBef>
                <a:spcPts val="400"/>
              </a:spcBef>
              <a:spcAft>
                <a:spcPts val="0"/>
              </a:spcAft>
              <a:buClr>
                <a:schemeClr val="lt1"/>
              </a:buClr>
              <a:buSzPct val="100000"/>
              <a:buFont typeface="Arial"/>
              <a:buChar char="•"/>
            </a:pPr>
            <a:r>
              <a:rPr b="0" i="0" lang="en" sz="1600" u="none" cap="none" strike="noStrike">
                <a:solidFill>
                  <a:schemeClr val="lt1"/>
                </a:solidFill>
                <a:latin typeface="Roboto"/>
                <a:ea typeface="Roboto"/>
                <a:cs typeface="Roboto"/>
                <a:sym typeface="Roboto"/>
              </a:rPr>
              <a:t>Heat Map</a:t>
            </a:r>
          </a:p>
          <a:p>
            <a:pPr indent="-292100" lvl="0" marL="406400" marR="0" rtl="0" algn="l">
              <a:lnSpc>
                <a:spcPct val="100000"/>
              </a:lnSpc>
              <a:spcBef>
                <a:spcPts val="400"/>
              </a:spcBef>
              <a:spcAft>
                <a:spcPts val="0"/>
              </a:spcAft>
              <a:buClr>
                <a:schemeClr val="lt1"/>
              </a:buClr>
              <a:buSzPct val="100000"/>
              <a:buFont typeface="Arial"/>
              <a:buChar char="•"/>
            </a:pPr>
            <a:r>
              <a:rPr b="0" i="0" lang="en" sz="1700" u="none" cap="none" strike="noStrike">
                <a:solidFill>
                  <a:schemeClr val="lt1"/>
                </a:solidFill>
                <a:latin typeface="Roboto"/>
                <a:ea typeface="Roboto"/>
                <a:cs typeface="Roboto"/>
                <a:sym typeface="Roboto"/>
              </a:rPr>
              <a:t>Change attribute determining the colors of each marker</a:t>
            </a:r>
          </a:p>
          <a:p>
            <a:pPr indent="-292100" lvl="0" marL="406400" rtl="0">
              <a:lnSpc>
                <a:spcPct val="100000"/>
              </a:lnSpc>
              <a:spcBef>
                <a:spcPts val="0"/>
              </a:spcBef>
              <a:spcAft>
                <a:spcPts val="0"/>
              </a:spcAft>
              <a:buClr>
                <a:schemeClr val="lt1"/>
              </a:buClr>
              <a:buSzPct val="100000"/>
              <a:buFont typeface="Arial"/>
              <a:buChar char="•"/>
            </a:pPr>
            <a:r>
              <a:rPr lang="en" sz="1700"/>
              <a:t>Change date range for markers</a:t>
            </a:r>
          </a:p>
        </p:txBody>
      </p:sp>
      <p:sp>
        <p:nvSpPr>
          <p:cNvPr id="224" name="Shape 224"/>
          <p:cNvSpPr txBox="1"/>
          <p:nvPr>
            <p:ph type="title"/>
          </p:nvPr>
        </p:nvSpPr>
        <p:spPr>
          <a:xfrm>
            <a:off x="226077" y="357800"/>
            <a:ext cx="2807999" cy="953399"/>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2400" u="none" cap="none" strike="noStrike">
                <a:solidFill>
                  <a:schemeClr val="lt1"/>
                </a:solidFill>
                <a:latin typeface="Roboto"/>
                <a:ea typeface="Roboto"/>
                <a:cs typeface="Roboto"/>
                <a:sym typeface="Roboto"/>
              </a:rPr>
              <a:t>Map</a:t>
            </a:r>
          </a:p>
        </p:txBody>
      </p:sp>
      <p:pic>
        <p:nvPicPr>
          <p:cNvPr id="225" name="Shape 225"/>
          <p:cNvPicPr preferRelativeResize="0"/>
          <p:nvPr/>
        </p:nvPicPr>
        <p:blipFill rotWithShape="1">
          <a:blip r:embed="rId3">
            <a:alphaModFix/>
          </a:blip>
          <a:srcRect b="24267" l="31518" r="36420" t="25531"/>
          <a:stretch/>
        </p:blipFill>
        <p:spPr>
          <a:xfrm>
            <a:off x="3336842" y="29883"/>
            <a:ext cx="2871218" cy="2528778"/>
          </a:xfrm>
          <a:prstGeom prst="rect">
            <a:avLst/>
          </a:prstGeom>
          <a:noFill/>
          <a:ln cap="flat" cmpd="sng" w="19050">
            <a:solidFill>
              <a:schemeClr val="dk2"/>
            </a:solidFill>
            <a:prstDash val="solid"/>
            <a:round/>
            <a:headEnd len="med" w="med" type="none"/>
            <a:tailEnd len="med" w="med" type="none"/>
          </a:ln>
        </p:spPr>
      </p:pic>
      <p:pic>
        <p:nvPicPr>
          <p:cNvPr id="226" name="Shape 226"/>
          <p:cNvPicPr preferRelativeResize="0"/>
          <p:nvPr/>
        </p:nvPicPr>
        <p:blipFill rotWithShape="1">
          <a:blip r:embed="rId4">
            <a:alphaModFix/>
          </a:blip>
          <a:srcRect b="24267" l="31514" r="36426" t="25531"/>
          <a:stretch/>
        </p:blipFill>
        <p:spPr>
          <a:xfrm>
            <a:off x="6231848" y="29883"/>
            <a:ext cx="2871218" cy="2528778"/>
          </a:xfrm>
          <a:prstGeom prst="rect">
            <a:avLst/>
          </a:prstGeom>
          <a:noFill/>
          <a:ln cap="flat" cmpd="sng" w="19050">
            <a:solidFill>
              <a:srgbClr val="424242"/>
            </a:solidFill>
            <a:prstDash val="solid"/>
            <a:round/>
            <a:headEnd len="med" w="med" type="none"/>
            <a:tailEnd len="med" w="med" type="none"/>
          </a:ln>
        </p:spPr>
      </p:pic>
      <p:pic>
        <p:nvPicPr>
          <p:cNvPr id="227" name="Shape 227"/>
          <p:cNvPicPr preferRelativeResize="0"/>
          <p:nvPr/>
        </p:nvPicPr>
        <p:blipFill rotWithShape="1">
          <a:blip r:embed="rId5">
            <a:alphaModFix/>
          </a:blip>
          <a:srcRect b="24267" l="31531" r="36407" t="25531"/>
          <a:stretch/>
        </p:blipFill>
        <p:spPr>
          <a:xfrm>
            <a:off x="4811057" y="2582025"/>
            <a:ext cx="2831657" cy="2493937"/>
          </a:xfrm>
          <a:prstGeom prst="rect">
            <a:avLst/>
          </a:prstGeom>
          <a:noFill/>
          <a:ln cap="flat" cmpd="sng" w="19050">
            <a:solidFill>
              <a:srgbClr val="424242"/>
            </a:solidFill>
            <a:prstDash val="solid"/>
            <a:round/>
            <a:headEnd len="med" w="med" type="none"/>
            <a:tailEnd len="med" w="med" type="none"/>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1" name="Shape 231"/>
        <p:cNvGrpSpPr/>
        <p:nvPr/>
      </p:nvGrpSpPr>
      <p:grpSpPr>
        <a:xfrm>
          <a:off x="0" y="0"/>
          <a:ext cx="0" cy="0"/>
          <a:chOff x="0" y="0"/>
          <a:chExt cx="0" cy="0"/>
        </a:xfrm>
      </p:grpSpPr>
      <p:sp>
        <p:nvSpPr>
          <p:cNvPr id="232" name="Shape 232"/>
          <p:cNvSpPr txBox="1"/>
          <p:nvPr>
            <p:ph type="title"/>
          </p:nvPr>
        </p:nvSpPr>
        <p:spPr>
          <a:xfrm>
            <a:off x="226077" y="357800"/>
            <a:ext cx="2807999" cy="953399"/>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2400" u="none" cap="none" strike="noStrike">
                <a:solidFill>
                  <a:schemeClr val="lt1"/>
                </a:solidFill>
                <a:latin typeface="Roboto"/>
                <a:ea typeface="Roboto"/>
                <a:cs typeface="Roboto"/>
                <a:sym typeface="Roboto"/>
              </a:rPr>
              <a:t>Map</a:t>
            </a:r>
          </a:p>
        </p:txBody>
      </p:sp>
      <p:sp>
        <p:nvSpPr>
          <p:cNvPr id="233" name="Shape 233"/>
          <p:cNvSpPr txBox="1"/>
          <p:nvPr>
            <p:ph idx="1" type="body"/>
          </p:nvPr>
        </p:nvSpPr>
        <p:spPr>
          <a:xfrm>
            <a:off x="226075" y="1465800"/>
            <a:ext cx="2807999" cy="3163499"/>
          </a:xfrm>
          <a:prstGeom prst="rect">
            <a:avLst/>
          </a:prstGeom>
          <a:noFill/>
          <a:ln>
            <a:noFill/>
          </a:ln>
        </p:spPr>
        <p:txBody>
          <a:bodyPr anchorCtr="0" anchor="t" bIns="91425" lIns="91425" rIns="91425" tIns="91425">
            <a:noAutofit/>
          </a:bodyPr>
          <a:lstStyle/>
          <a:p>
            <a:pPr indent="-342900" lvl="0" marL="457200" marR="0" rtl="0" algn="l">
              <a:lnSpc>
                <a:spcPct val="100000"/>
              </a:lnSpc>
              <a:spcBef>
                <a:spcPts val="0"/>
              </a:spcBef>
              <a:spcAft>
                <a:spcPts val="0"/>
              </a:spcAft>
              <a:buClr>
                <a:schemeClr val="lt1"/>
              </a:buClr>
              <a:buSzPct val="100000"/>
              <a:buFont typeface="Arial"/>
              <a:buChar char="•"/>
            </a:pPr>
            <a:r>
              <a:rPr b="0" i="0" lang="en" sz="1700" u="none" cap="none" strike="noStrike">
                <a:solidFill>
                  <a:schemeClr val="lt1"/>
                </a:solidFill>
                <a:latin typeface="Roboto"/>
                <a:ea typeface="Roboto"/>
                <a:cs typeface="Roboto"/>
                <a:sym typeface="Roboto"/>
              </a:rPr>
              <a:t>Add/Remove county heat map (load time = </a:t>
            </a:r>
            <a:r>
              <a:rPr lang="en" sz="1700"/>
              <a:t>8.62</a:t>
            </a:r>
            <a:r>
              <a:rPr b="0" i="0" lang="en" sz="1700" u="none" cap="none" strike="noStrike">
                <a:solidFill>
                  <a:schemeClr val="lt1"/>
                </a:solidFill>
                <a:latin typeface="Roboto"/>
                <a:ea typeface="Roboto"/>
                <a:cs typeface="Roboto"/>
                <a:sym typeface="Roboto"/>
              </a:rPr>
              <a:t> seconds with </a:t>
            </a:r>
            <a:r>
              <a:rPr lang="en" sz="1700"/>
              <a:t>70,472</a:t>
            </a:r>
            <a:r>
              <a:rPr b="0" i="0" lang="en" sz="1700" u="none" cap="none" strike="noStrike">
                <a:solidFill>
                  <a:schemeClr val="lt1"/>
                </a:solidFill>
                <a:latin typeface="Roboto"/>
                <a:ea typeface="Roboto"/>
                <a:cs typeface="Roboto"/>
                <a:sym typeface="Roboto"/>
              </a:rPr>
              <a:t> data points)</a:t>
            </a:r>
          </a:p>
          <a:p>
            <a:pPr indent="-342900" lvl="0" marL="457200" marR="0" rtl="0" algn="l">
              <a:lnSpc>
                <a:spcPct val="100000"/>
              </a:lnSpc>
              <a:spcBef>
                <a:spcPts val="400"/>
              </a:spcBef>
              <a:spcAft>
                <a:spcPts val="0"/>
              </a:spcAft>
              <a:buClr>
                <a:schemeClr val="lt1"/>
              </a:buClr>
              <a:buSzPct val="100000"/>
              <a:buFont typeface="Arial"/>
              <a:buChar char="•"/>
            </a:pPr>
            <a:r>
              <a:rPr b="0" i="0" lang="en" sz="1700" u="none" cap="none" strike="noStrike">
                <a:solidFill>
                  <a:schemeClr val="lt1"/>
                </a:solidFill>
                <a:latin typeface="Roboto"/>
                <a:ea typeface="Roboto"/>
                <a:cs typeface="Roboto"/>
                <a:sym typeface="Roboto"/>
              </a:rPr>
              <a:t>Filter out markers based on county</a:t>
            </a:r>
          </a:p>
        </p:txBody>
      </p:sp>
      <p:pic>
        <p:nvPicPr>
          <p:cNvPr id="234" name="Shape 234"/>
          <p:cNvPicPr preferRelativeResize="0"/>
          <p:nvPr/>
        </p:nvPicPr>
        <p:blipFill rotWithShape="1">
          <a:blip r:embed="rId3">
            <a:alphaModFix/>
          </a:blip>
          <a:srcRect b="0" l="0" r="0" t="0"/>
          <a:stretch/>
        </p:blipFill>
        <p:spPr>
          <a:xfrm>
            <a:off x="3282850" y="0"/>
            <a:ext cx="5861149" cy="5143499"/>
          </a:xfrm>
          <a:prstGeom prst="rect">
            <a:avLst/>
          </a:prstGeom>
          <a:noFill/>
          <a:ln>
            <a:noFill/>
          </a:ln>
        </p:spPr>
      </p:pic>
      <p:pic>
        <p:nvPicPr>
          <p:cNvPr id="235" name="Shape 235"/>
          <p:cNvPicPr preferRelativeResize="0"/>
          <p:nvPr/>
        </p:nvPicPr>
        <p:blipFill rotWithShape="1">
          <a:blip r:embed="rId4">
            <a:alphaModFix/>
          </a:blip>
          <a:srcRect b="0" l="0" r="0" t="0"/>
          <a:stretch/>
        </p:blipFill>
        <p:spPr>
          <a:xfrm>
            <a:off x="3282850" y="0"/>
            <a:ext cx="5861148" cy="5143499"/>
          </a:xfrm>
          <a:prstGeom prst="rect">
            <a:avLst/>
          </a:prstGeom>
          <a:noFill/>
          <a:ln>
            <a:noFill/>
          </a:ln>
        </p:spPr>
      </p:pic>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9" name="Shape 239"/>
        <p:cNvGrpSpPr/>
        <p:nvPr/>
      </p:nvGrpSpPr>
      <p:grpSpPr>
        <a:xfrm>
          <a:off x="0" y="0"/>
          <a:ext cx="0" cy="0"/>
          <a:chOff x="0" y="0"/>
          <a:chExt cx="0" cy="0"/>
        </a:xfrm>
      </p:grpSpPr>
      <p:pic>
        <p:nvPicPr>
          <p:cNvPr id="240" name="Shape 24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4" name="Shape 244"/>
        <p:cNvGrpSpPr/>
        <p:nvPr/>
      </p:nvGrpSpPr>
      <p:grpSpPr>
        <a:xfrm>
          <a:off x="0" y="0"/>
          <a:ext cx="0" cy="0"/>
          <a:chOff x="0" y="0"/>
          <a:chExt cx="0" cy="0"/>
        </a:xfrm>
      </p:grpSpPr>
      <p:sp>
        <p:nvSpPr>
          <p:cNvPr id="245" name="Shape 245"/>
          <p:cNvSpPr txBox="1"/>
          <p:nvPr>
            <p:ph type="title"/>
          </p:nvPr>
        </p:nvSpPr>
        <p:spPr>
          <a:xfrm>
            <a:off x="471900" y="738725"/>
            <a:ext cx="8222100" cy="767699"/>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3200" u="none" cap="none" strike="noStrike">
                <a:solidFill>
                  <a:schemeClr val="lt1"/>
                </a:solidFill>
                <a:latin typeface="Roboto"/>
                <a:ea typeface="Roboto"/>
                <a:cs typeface="Roboto"/>
                <a:sym typeface="Roboto"/>
              </a:rPr>
              <a:t>Exporting map to image</a:t>
            </a:r>
          </a:p>
        </p:txBody>
      </p:sp>
      <p:sp>
        <p:nvSpPr>
          <p:cNvPr id="246" name="Shape 246"/>
          <p:cNvSpPr txBox="1"/>
          <p:nvPr>
            <p:ph idx="1" type="body"/>
          </p:nvPr>
        </p:nvSpPr>
        <p:spPr>
          <a:xfrm>
            <a:off x="471900" y="1911375"/>
            <a:ext cx="7991699" cy="2710200"/>
          </a:xfrm>
          <a:prstGeom prst="rect">
            <a:avLst/>
          </a:prstGeom>
          <a:noFill/>
          <a:ln>
            <a:noFill/>
          </a:ln>
        </p:spPr>
        <p:txBody>
          <a:bodyPr anchorCtr="0" anchor="t" bIns="91425" lIns="91425" rIns="91425" tIns="91425">
            <a:noAutofit/>
          </a:bodyPr>
          <a:lstStyle/>
          <a:p>
            <a:pPr indent="-342900" lvl="0" marL="457200" marR="0" rtl="0" algn="l">
              <a:lnSpc>
                <a:spcPct val="100000"/>
              </a:lnSpc>
              <a:spcBef>
                <a:spcPts val="0"/>
              </a:spcBef>
              <a:spcAft>
                <a:spcPts val="0"/>
              </a:spcAft>
              <a:buClr>
                <a:schemeClr val="lt2"/>
              </a:buClr>
              <a:buSzPct val="100000"/>
              <a:buFont typeface="Arial"/>
              <a:buChar char="•"/>
            </a:pPr>
            <a:r>
              <a:rPr b="0" i="0" lang="en" sz="1800" u="none" cap="none" strike="noStrike">
                <a:solidFill>
                  <a:srgbClr val="424242"/>
                </a:solidFill>
                <a:latin typeface="Roboto"/>
                <a:ea typeface="Roboto"/>
                <a:cs typeface="Roboto"/>
                <a:sym typeface="Roboto"/>
              </a:rPr>
              <a:t>One of the harder challenges in this project because leaflet-image does not work well with custom markers &amp; plugins</a:t>
            </a: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0" name="Shape 250"/>
        <p:cNvGrpSpPr/>
        <p:nvPr/>
      </p:nvGrpSpPr>
      <p:grpSpPr>
        <a:xfrm>
          <a:off x="0" y="0"/>
          <a:ext cx="0" cy="0"/>
          <a:chOff x="0" y="0"/>
          <a:chExt cx="0" cy="0"/>
        </a:xfrm>
      </p:grpSpPr>
      <p:sp>
        <p:nvSpPr>
          <p:cNvPr id="251" name="Shape 251"/>
          <p:cNvSpPr txBox="1"/>
          <p:nvPr>
            <p:ph type="title"/>
          </p:nvPr>
        </p:nvSpPr>
        <p:spPr>
          <a:xfrm>
            <a:off x="471900" y="738725"/>
            <a:ext cx="8222100" cy="767699"/>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3200" u="none" cap="none" strike="noStrike">
                <a:solidFill>
                  <a:schemeClr val="lt1"/>
                </a:solidFill>
                <a:latin typeface="Roboto"/>
                <a:ea typeface="Roboto"/>
                <a:cs typeface="Roboto"/>
                <a:sym typeface="Roboto"/>
              </a:rPr>
              <a:t>Reporting Tool</a:t>
            </a:r>
          </a:p>
        </p:txBody>
      </p:sp>
      <p:sp>
        <p:nvSpPr>
          <p:cNvPr id="252" name="Shape 252"/>
          <p:cNvSpPr txBox="1"/>
          <p:nvPr>
            <p:ph idx="1" type="body"/>
          </p:nvPr>
        </p:nvSpPr>
        <p:spPr>
          <a:xfrm>
            <a:off x="471900" y="1911375"/>
            <a:ext cx="7991699" cy="2710200"/>
          </a:xfrm>
          <a:prstGeom prst="rect">
            <a:avLst/>
          </a:prstGeom>
          <a:noFill/>
          <a:ln>
            <a:noFill/>
          </a:ln>
        </p:spPr>
        <p:txBody>
          <a:bodyPr anchorCtr="0" anchor="t" bIns="91425" lIns="91425" rIns="91425" tIns="91425">
            <a:noAutofit/>
          </a:bodyPr>
          <a:lstStyle/>
          <a:p>
            <a:pPr indent="-342900" lvl="0" marL="457200" marR="0" rtl="0" algn="l">
              <a:lnSpc>
                <a:spcPct val="100000"/>
              </a:lnSpc>
              <a:spcBef>
                <a:spcPts val="0"/>
              </a:spcBef>
              <a:spcAft>
                <a:spcPts val="0"/>
              </a:spcAft>
              <a:buClr>
                <a:schemeClr val="lt2"/>
              </a:buClr>
              <a:buSzPct val="100000"/>
              <a:buFont typeface="Arial"/>
              <a:buChar char="•"/>
            </a:pPr>
            <a:r>
              <a:rPr b="0" i="0" lang="en" sz="1800" u="none" cap="none" strike="noStrike">
                <a:solidFill>
                  <a:srgbClr val="424242"/>
                </a:solidFill>
                <a:latin typeface="Roboto"/>
                <a:ea typeface="Roboto"/>
                <a:cs typeface="Roboto"/>
                <a:sym typeface="Roboto"/>
              </a:rPr>
              <a:t>SVG-based graphs &amp; charts</a:t>
            </a:r>
          </a:p>
          <a:p>
            <a:pPr indent="-342900" lvl="0" marL="457200" marR="0" rtl="0" algn="l">
              <a:lnSpc>
                <a:spcPct val="100000"/>
              </a:lnSpc>
              <a:spcBef>
                <a:spcPts val="400"/>
              </a:spcBef>
              <a:spcAft>
                <a:spcPts val="0"/>
              </a:spcAft>
              <a:buClr>
                <a:schemeClr val="lt2"/>
              </a:buClr>
              <a:buSzPct val="100000"/>
              <a:buFont typeface="Arial"/>
              <a:buChar char="•"/>
            </a:pPr>
            <a:r>
              <a:rPr b="0" i="0" lang="en" sz="1800" u="none" cap="none" strike="noStrike">
                <a:solidFill>
                  <a:srgbClr val="424242"/>
                </a:solidFill>
                <a:latin typeface="Roboto"/>
                <a:ea typeface="Roboto"/>
                <a:cs typeface="Roboto"/>
                <a:sym typeface="Roboto"/>
              </a:rPr>
              <a:t>Used to search for relations between different metrics</a:t>
            </a:r>
          </a:p>
          <a:p>
            <a:pPr indent="-342900" lvl="0" marL="457200" marR="0" rtl="0" algn="l">
              <a:lnSpc>
                <a:spcPct val="100000"/>
              </a:lnSpc>
              <a:spcBef>
                <a:spcPts val="400"/>
              </a:spcBef>
              <a:spcAft>
                <a:spcPts val="0"/>
              </a:spcAft>
              <a:buClr>
                <a:schemeClr val="lt2"/>
              </a:buClr>
              <a:buSzPct val="100000"/>
              <a:buFont typeface="Arial"/>
              <a:buChar char="•"/>
            </a:pPr>
            <a:r>
              <a:rPr b="0" i="0" lang="en" sz="1800" u="none" cap="none" strike="noStrike">
                <a:solidFill>
                  <a:srgbClr val="424242"/>
                </a:solidFill>
                <a:latin typeface="Roboto"/>
                <a:ea typeface="Roboto"/>
                <a:cs typeface="Roboto"/>
                <a:sym typeface="Roboto"/>
              </a:rPr>
              <a:t>View an area or metric over time</a:t>
            </a:r>
          </a:p>
          <a:p>
            <a:pPr indent="-342900" lvl="0" marL="457200" marR="0" rtl="0" algn="l">
              <a:lnSpc>
                <a:spcPct val="100000"/>
              </a:lnSpc>
              <a:spcBef>
                <a:spcPts val="400"/>
              </a:spcBef>
              <a:spcAft>
                <a:spcPts val="0"/>
              </a:spcAft>
              <a:buClr>
                <a:schemeClr val="lt2"/>
              </a:buClr>
              <a:buSzPct val="100000"/>
              <a:buFont typeface="Arial"/>
              <a:buChar char="•"/>
            </a:pPr>
            <a:r>
              <a:rPr b="0" i="0" lang="en" sz="1800" u="none" cap="none" strike="noStrike">
                <a:solidFill>
                  <a:srgbClr val="424242"/>
                </a:solidFill>
                <a:latin typeface="Roboto"/>
                <a:ea typeface="Roboto"/>
                <a:cs typeface="Roboto"/>
                <a:sym typeface="Roboto"/>
              </a:rPr>
              <a:t>Save screenshots of interesting data</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 name="Shape 78"/>
        <p:cNvGrpSpPr/>
        <p:nvPr/>
      </p:nvGrpSpPr>
      <p:grpSpPr>
        <a:xfrm>
          <a:off x="0" y="0"/>
          <a:ext cx="0" cy="0"/>
          <a:chOff x="0" y="0"/>
          <a:chExt cx="0" cy="0"/>
        </a:xfrm>
      </p:grpSpPr>
      <p:sp>
        <p:nvSpPr>
          <p:cNvPr id="79" name="Shape 79"/>
          <p:cNvSpPr txBox="1"/>
          <p:nvPr>
            <p:ph type="title"/>
          </p:nvPr>
        </p:nvSpPr>
        <p:spPr>
          <a:xfrm>
            <a:off x="471900" y="738725"/>
            <a:ext cx="8222100" cy="767699"/>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3200" u="none" cap="none" strike="noStrike">
                <a:solidFill>
                  <a:schemeClr val="lt1"/>
                </a:solidFill>
                <a:latin typeface="Roboto"/>
                <a:ea typeface="Roboto"/>
                <a:cs typeface="Roboto"/>
                <a:sym typeface="Roboto"/>
              </a:rPr>
              <a:t>Table of Contents	</a:t>
            </a:r>
          </a:p>
        </p:txBody>
      </p:sp>
      <p:sp>
        <p:nvSpPr>
          <p:cNvPr id="80" name="Shape 80"/>
          <p:cNvSpPr txBox="1"/>
          <p:nvPr>
            <p:ph idx="1" type="body"/>
          </p:nvPr>
        </p:nvSpPr>
        <p:spPr>
          <a:xfrm>
            <a:off x="471900" y="1919075"/>
            <a:ext cx="8222100" cy="2710200"/>
          </a:xfrm>
          <a:prstGeom prst="rect">
            <a:avLst/>
          </a:prstGeom>
          <a:noFill/>
          <a:ln>
            <a:noFill/>
          </a:ln>
        </p:spPr>
        <p:txBody>
          <a:bodyPr anchorCtr="0" anchor="t" bIns="91425" lIns="91425" rIns="91425" tIns="91425">
            <a:noAutofit/>
          </a:bodyPr>
          <a:lstStyle/>
          <a:p>
            <a:pPr indent="-285750" lvl="0" marL="514350" marR="0" rtl="0" algn="l">
              <a:lnSpc>
                <a:spcPct val="100000"/>
              </a:lnSpc>
              <a:spcBef>
                <a:spcPts val="0"/>
              </a:spcBef>
              <a:spcAft>
                <a:spcPts val="0"/>
              </a:spcAft>
              <a:buClr>
                <a:schemeClr val="lt2"/>
              </a:buClr>
              <a:buSzPct val="100000"/>
              <a:buFont typeface="Arial"/>
              <a:buChar char="•"/>
            </a:pPr>
            <a:r>
              <a:rPr b="0" i="0" lang="en" sz="1800" u="none" cap="none" strike="noStrike">
                <a:solidFill>
                  <a:srgbClr val="424242"/>
                </a:solidFill>
                <a:latin typeface="Roboto"/>
                <a:ea typeface="Roboto"/>
                <a:cs typeface="Roboto"/>
                <a:sym typeface="Roboto"/>
              </a:rPr>
              <a:t>Project Overview &amp; Goal</a:t>
            </a:r>
          </a:p>
          <a:p>
            <a:pPr indent="-285750" lvl="0" marL="514350" marR="0" rtl="0" algn="l">
              <a:lnSpc>
                <a:spcPct val="100000"/>
              </a:lnSpc>
              <a:spcBef>
                <a:spcPts val="400"/>
              </a:spcBef>
              <a:spcAft>
                <a:spcPts val="0"/>
              </a:spcAft>
              <a:buClr>
                <a:schemeClr val="lt2"/>
              </a:buClr>
              <a:buSzPct val="100000"/>
              <a:buFont typeface="Arial"/>
              <a:buChar char="•"/>
            </a:pPr>
            <a:r>
              <a:rPr b="0" i="0" lang="en" sz="1800" u="none" cap="none" strike="noStrike">
                <a:solidFill>
                  <a:srgbClr val="424242"/>
                </a:solidFill>
                <a:latin typeface="Roboto"/>
                <a:ea typeface="Roboto"/>
                <a:cs typeface="Roboto"/>
                <a:sym typeface="Roboto"/>
              </a:rPr>
              <a:t>Design Requirements </a:t>
            </a:r>
          </a:p>
          <a:p>
            <a:pPr indent="-285750" lvl="0" marL="514350" marR="0" rtl="0" algn="l">
              <a:lnSpc>
                <a:spcPct val="100000"/>
              </a:lnSpc>
              <a:spcBef>
                <a:spcPts val="400"/>
              </a:spcBef>
              <a:spcAft>
                <a:spcPts val="0"/>
              </a:spcAft>
              <a:buClr>
                <a:schemeClr val="lt2"/>
              </a:buClr>
              <a:buSzPct val="100000"/>
              <a:buFont typeface="Arial"/>
              <a:buChar char="•"/>
            </a:pPr>
            <a:r>
              <a:rPr b="0" i="0" lang="en" sz="1800" u="none" cap="none" strike="noStrike">
                <a:solidFill>
                  <a:srgbClr val="424242"/>
                </a:solidFill>
                <a:latin typeface="Roboto"/>
                <a:ea typeface="Roboto"/>
                <a:cs typeface="Roboto"/>
                <a:sym typeface="Roboto"/>
              </a:rPr>
              <a:t>Design &amp; Implementation</a:t>
            </a:r>
          </a:p>
          <a:p>
            <a:pPr indent="-285750" lvl="0" marL="514350" marR="0" rtl="0" algn="l">
              <a:lnSpc>
                <a:spcPct val="100000"/>
              </a:lnSpc>
              <a:spcBef>
                <a:spcPts val="400"/>
              </a:spcBef>
              <a:spcAft>
                <a:spcPts val="0"/>
              </a:spcAft>
              <a:buClr>
                <a:schemeClr val="lt2"/>
              </a:buClr>
              <a:buSzPct val="100000"/>
              <a:buFont typeface="Arial"/>
              <a:buChar char="•"/>
            </a:pPr>
            <a:r>
              <a:rPr b="0" i="0" lang="en" sz="1800" u="none" cap="none" strike="noStrike">
                <a:solidFill>
                  <a:srgbClr val="424242"/>
                </a:solidFill>
                <a:latin typeface="Roboto"/>
                <a:ea typeface="Roboto"/>
                <a:cs typeface="Roboto"/>
                <a:sym typeface="Roboto"/>
              </a:rPr>
              <a:t>Future Goals</a:t>
            </a:r>
          </a:p>
          <a:p>
            <a:pPr indent="-285750" lvl="0" marL="514350" marR="0" rtl="0" algn="l">
              <a:lnSpc>
                <a:spcPct val="100000"/>
              </a:lnSpc>
              <a:spcBef>
                <a:spcPts val="400"/>
              </a:spcBef>
              <a:spcAft>
                <a:spcPts val="0"/>
              </a:spcAft>
              <a:buClr>
                <a:schemeClr val="lt2"/>
              </a:buClr>
              <a:buSzPct val="100000"/>
              <a:buFont typeface="Arial"/>
              <a:buChar char="•"/>
            </a:pPr>
            <a:r>
              <a:rPr b="0" i="0" lang="en" sz="1800" u="none" cap="none" strike="noStrike">
                <a:solidFill>
                  <a:srgbClr val="424242"/>
                </a:solidFill>
                <a:latin typeface="Roboto"/>
                <a:ea typeface="Roboto"/>
                <a:cs typeface="Roboto"/>
                <a:sym typeface="Roboto"/>
              </a:rPr>
              <a:t>Q &amp; A</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6" name="Shape 256"/>
        <p:cNvGrpSpPr/>
        <p:nvPr/>
      </p:nvGrpSpPr>
      <p:grpSpPr>
        <a:xfrm>
          <a:off x="0" y="0"/>
          <a:ext cx="0" cy="0"/>
          <a:chOff x="0" y="0"/>
          <a:chExt cx="0" cy="0"/>
        </a:xfrm>
      </p:grpSpPr>
      <p:pic>
        <p:nvPicPr>
          <p:cNvPr id="257" name="Shape 257"/>
          <p:cNvPicPr preferRelativeResize="0"/>
          <p:nvPr/>
        </p:nvPicPr>
        <p:blipFill>
          <a:blip r:embed="rId3">
            <a:alphaModFix/>
          </a:blip>
          <a:stretch>
            <a:fillRect/>
          </a:stretch>
        </p:blipFill>
        <p:spPr>
          <a:xfrm>
            <a:off x="0" y="0"/>
            <a:ext cx="9144000" cy="5143500"/>
          </a:xfrm>
          <a:prstGeom prst="rect">
            <a:avLst/>
          </a:prstGeom>
          <a:noFill/>
          <a:ln>
            <a:noFill/>
          </a:ln>
        </p:spPr>
      </p:pic>
      <p:sp>
        <p:nvSpPr>
          <p:cNvPr id="258" name="Shape 258">
            <a:hlinkClick r:id="rId4"/>
          </p:cNvPr>
          <p:cNvSpPr/>
          <p:nvPr/>
        </p:nvSpPr>
        <p:spPr>
          <a:xfrm>
            <a:off x="0" y="-957312"/>
            <a:ext cx="9410799" cy="7058124"/>
          </a:xfrm>
          <a:prstGeom prst="rect">
            <a:avLst/>
          </a:prstGeom>
          <a:blipFill>
            <a:blip r:embed="rId5">
              <a:alphaModFix/>
            </a:blip>
            <a:stretch>
              <a:fillRect/>
            </a:stretch>
          </a:blipFill>
          <a:ln>
            <a:noFill/>
          </a:ln>
        </p:spPr>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2" name="Shape 262"/>
        <p:cNvGrpSpPr/>
        <p:nvPr/>
      </p:nvGrpSpPr>
      <p:grpSpPr>
        <a:xfrm>
          <a:off x="0" y="0"/>
          <a:ext cx="0" cy="0"/>
          <a:chOff x="0" y="0"/>
          <a:chExt cx="0" cy="0"/>
        </a:xfrm>
      </p:grpSpPr>
      <p:sp>
        <p:nvSpPr>
          <p:cNvPr id="263" name="Shape 263"/>
          <p:cNvSpPr txBox="1"/>
          <p:nvPr>
            <p:ph type="title"/>
          </p:nvPr>
        </p:nvSpPr>
        <p:spPr>
          <a:xfrm>
            <a:off x="471900" y="738725"/>
            <a:ext cx="8222100" cy="767699"/>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3200" u="none" cap="none" strike="noStrike">
                <a:solidFill>
                  <a:schemeClr val="lt1"/>
                </a:solidFill>
                <a:latin typeface="Roboto"/>
                <a:ea typeface="Roboto"/>
                <a:cs typeface="Roboto"/>
                <a:sym typeface="Roboto"/>
              </a:rPr>
              <a:t>Moving Forward</a:t>
            </a:r>
          </a:p>
        </p:txBody>
      </p:sp>
      <p:sp>
        <p:nvSpPr>
          <p:cNvPr id="264" name="Shape 264"/>
          <p:cNvSpPr txBox="1"/>
          <p:nvPr>
            <p:ph idx="1" type="body"/>
          </p:nvPr>
        </p:nvSpPr>
        <p:spPr>
          <a:xfrm>
            <a:off x="471900" y="1911375"/>
            <a:ext cx="7991698" cy="2710200"/>
          </a:xfrm>
          <a:prstGeom prst="rect">
            <a:avLst/>
          </a:prstGeom>
          <a:noFill/>
          <a:ln>
            <a:noFill/>
          </a:ln>
        </p:spPr>
        <p:txBody>
          <a:bodyPr anchorCtr="0" anchor="t" bIns="91425" lIns="91425" rIns="91425" tIns="91425">
            <a:noAutofit/>
          </a:bodyPr>
          <a:lstStyle/>
          <a:p>
            <a:pPr indent="-342900" lvl="0" marL="457200" marR="0" rtl="0" algn="l">
              <a:lnSpc>
                <a:spcPct val="100000"/>
              </a:lnSpc>
              <a:spcBef>
                <a:spcPts val="400"/>
              </a:spcBef>
              <a:spcAft>
                <a:spcPts val="0"/>
              </a:spcAft>
              <a:buClr>
                <a:schemeClr val="lt2"/>
              </a:buClr>
              <a:buSzPct val="100000"/>
              <a:buFont typeface="Arial"/>
              <a:buChar char="•"/>
            </a:pPr>
            <a:r>
              <a:rPr lang="en" sz="1800">
                <a:solidFill>
                  <a:srgbClr val="424242"/>
                </a:solidFill>
              </a:rPr>
              <a:t>Final Documentation</a:t>
            </a:r>
          </a:p>
          <a:p>
            <a:pPr indent="-342900" lvl="0" marL="457200" marR="0" rtl="0" algn="l">
              <a:lnSpc>
                <a:spcPct val="100000"/>
              </a:lnSpc>
              <a:spcBef>
                <a:spcPts val="400"/>
              </a:spcBef>
              <a:spcAft>
                <a:spcPts val="0"/>
              </a:spcAft>
              <a:buClr>
                <a:srgbClr val="424242"/>
              </a:buClr>
              <a:buSzPct val="100000"/>
              <a:buFont typeface="Arial"/>
              <a:buChar char="•"/>
            </a:pPr>
            <a:r>
              <a:rPr lang="en" sz="1800">
                <a:solidFill>
                  <a:srgbClr val="424242"/>
                </a:solidFill>
              </a:rPr>
              <a:t>Handoff &amp; Integration</a:t>
            </a:r>
          </a:p>
          <a:p>
            <a:pPr indent="-342900" lvl="0" marL="457200" marR="0" rtl="0" algn="l">
              <a:lnSpc>
                <a:spcPct val="100000"/>
              </a:lnSpc>
              <a:spcBef>
                <a:spcPts val="400"/>
              </a:spcBef>
              <a:spcAft>
                <a:spcPts val="0"/>
              </a:spcAft>
              <a:buClr>
                <a:srgbClr val="424242"/>
              </a:buClr>
              <a:buSzPct val="100000"/>
              <a:buFont typeface="Arial"/>
              <a:buChar char="•"/>
            </a:pPr>
            <a:r>
              <a:rPr lang="en" sz="1800">
                <a:solidFill>
                  <a:srgbClr val="424242"/>
                </a:solidFill>
              </a:rPr>
              <a:t>Completed!</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8" name="Shape 268"/>
        <p:cNvGrpSpPr/>
        <p:nvPr/>
      </p:nvGrpSpPr>
      <p:grpSpPr>
        <a:xfrm>
          <a:off x="0" y="0"/>
          <a:ext cx="0" cy="0"/>
          <a:chOff x="0" y="0"/>
          <a:chExt cx="0" cy="0"/>
        </a:xfrm>
      </p:grpSpPr>
      <p:sp>
        <p:nvSpPr>
          <p:cNvPr id="269" name="Shape 269"/>
          <p:cNvSpPr txBox="1"/>
          <p:nvPr>
            <p:ph type="title"/>
          </p:nvPr>
        </p:nvSpPr>
        <p:spPr>
          <a:xfrm>
            <a:off x="471900" y="738725"/>
            <a:ext cx="8222100" cy="767699"/>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3200" u="none" cap="none" strike="noStrike">
                <a:solidFill>
                  <a:schemeClr val="lt1"/>
                </a:solidFill>
                <a:latin typeface="Roboto"/>
                <a:ea typeface="Roboto"/>
                <a:cs typeface="Roboto"/>
                <a:sym typeface="Roboto"/>
              </a:rPr>
              <a:t>Conclusion</a:t>
            </a:r>
          </a:p>
        </p:txBody>
      </p:sp>
      <p:sp>
        <p:nvSpPr>
          <p:cNvPr id="270" name="Shape 270"/>
          <p:cNvSpPr txBox="1"/>
          <p:nvPr>
            <p:ph idx="1" type="body"/>
          </p:nvPr>
        </p:nvSpPr>
        <p:spPr>
          <a:xfrm>
            <a:off x="471900" y="1911375"/>
            <a:ext cx="7991698" cy="2710200"/>
          </a:xfrm>
          <a:prstGeom prst="rect">
            <a:avLst/>
          </a:prstGeom>
          <a:noFill/>
          <a:ln>
            <a:noFill/>
          </a:ln>
        </p:spPr>
        <p:txBody>
          <a:bodyPr anchorCtr="0" anchor="t" bIns="91425" lIns="91425" rIns="91425" tIns="91425">
            <a:noAutofit/>
          </a:bodyPr>
          <a:lstStyle/>
          <a:p>
            <a:pPr indent="-342900" lvl="0" marL="457200" marR="0" rtl="0" algn="l">
              <a:lnSpc>
                <a:spcPct val="100000"/>
              </a:lnSpc>
              <a:spcBef>
                <a:spcPts val="0"/>
              </a:spcBef>
              <a:spcAft>
                <a:spcPts val="0"/>
              </a:spcAft>
              <a:buClr>
                <a:schemeClr val="lt2"/>
              </a:buClr>
              <a:buSzPct val="100000"/>
              <a:buFont typeface="Arial"/>
              <a:buChar char="•"/>
            </a:pPr>
            <a:r>
              <a:rPr b="0" i="0" lang="en" sz="1800" u="none" cap="none" strike="noStrike">
                <a:solidFill>
                  <a:srgbClr val="424242"/>
                </a:solidFill>
                <a:latin typeface="Roboto"/>
                <a:ea typeface="Roboto"/>
                <a:cs typeface="Roboto"/>
                <a:sym typeface="Roboto"/>
              </a:rPr>
              <a:t>Project goal</a:t>
            </a:r>
          </a:p>
          <a:p>
            <a:pPr indent="-342900" lvl="0" marL="457200" marR="0" rtl="0" algn="l">
              <a:lnSpc>
                <a:spcPct val="100000"/>
              </a:lnSpc>
              <a:spcBef>
                <a:spcPts val="400"/>
              </a:spcBef>
              <a:spcAft>
                <a:spcPts val="0"/>
              </a:spcAft>
              <a:buClr>
                <a:schemeClr val="lt2"/>
              </a:buClr>
              <a:buSzPct val="100000"/>
              <a:buFont typeface="Arial"/>
              <a:buChar char="•"/>
            </a:pPr>
            <a:r>
              <a:rPr b="0" i="0" lang="en" sz="1800" u="none" cap="none" strike="noStrike">
                <a:solidFill>
                  <a:srgbClr val="424242"/>
                </a:solidFill>
                <a:latin typeface="Roboto"/>
                <a:ea typeface="Roboto"/>
                <a:cs typeface="Roboto"/>
                <a:sym typeface="Roboto"/>
              </a:rPr>
              <a:t>Design &amp; Project Plan</a:t>
            </a:r>
          </a:p>
          <a:p>
            <a:pPr indent="-342900" lvl="0" marL="457200" marR="0" rtl="0" algn="l">
              <a:lnSpc>
                <a:spcPct val="100000"/>
              </a:lnSpc>
              <a:spcBef>
                <a:spcPts val="400"/>
              </a:spcBef>
              <a:spcAft>
                <a:spcPts val="0"/>
              </a:spcAft>
              <a:buClr>
                <a:schemeClr val="lt2"/>
              </a:buClr>
              <a:buSzPct val="100000"/>
              <a:buFont typeface="Arial"/>
              <a:buChar char="•"/>
            </a:pPr>
            <a:r>
              <a:rPr b="0" i="0" lang="en" sz="1800" u="none" cap="none" strike="noStrike">
                <a:solidFill>
                  <a:srgbClr val="424242"/>
                </a:solidFill>
                <a:latin typeface="Roboto"/>
                <a:ea typeface="Roboto"/>
                <a:cs typeface="Roboto"/>
                <a:sym typeface="Roboto"/>
              </a:rPr>
              <a:t>Technical Choices</a:t>
            </a:r>
          </a:p>
          <a:p>
            <a:pPr indent="-342900" lvl="0" marL="457200" marR="0" rtl="0" algn="l">
              <a:lnSpc>
                <a:spcPct val="100000"/>
              </a:lnSpc>
              <a:spcBef>
                <a:spcPts val="400"/>
              </a:spcBef>
              <a:spcAft>
                <a:spcPts val="0"/>
              </a:spcAft>
              <a:buClr>
                <a:schemeClr val="lt2"/>
              </a:buClr>
              <a:buSzPct val="100000"/>
              <a:buFont typeface="Arial"/>
              <a:buChar char="•"/>
            </a:pPr>
            <a:r>
              <a:rPr b="0" i="0" lang="en" sz="1800" u="none" cap="none" strike="noStrike">
                <a:solidFill>
                  <a:srgbClr val="424242"/>
                </a:solidFill>
                <a:latin typeface="Roboto"/>
                <a:ea typeface="Roboto"/>
                <a:cs typeface="Roboto"/>
                <a:sym typeface="Roboto"/>
              </a:rPr>
              <a:t>Progress</a:t>
            </a:r>
          </a:p>
          <a:p>
            <a:pPr indent="-342900" lvl="0" marL="457200" marR="0" rtl="0" algn="l">
              <a:lnSpc>
                <a:spcPct val="100000"/>
              </a:lnSpc>
              <a:spcBef>
                <a:spcPts val="400"/>
              </a:spcBef>
              <a:spcAft>
                <a:spcPts val="0"/>
              </a:spcAft>
              <a:buClr>
                <a:schemeClr val="lt2"/>
              </a:buClr>
              <a:buSzPct val="100000"/>
              <a:buFont typeface="Arial"/>
              <a:buChar char="•"/>
            </a:pPr>
            <a:r>
              <a:rPr b="0" i="0" lang="en" sz="1800" u="none" cap="none" strike="noStrike">
                <a:solidFill>
                  <a:srgbClr val="424242"/>
                </a:solidFill>
                <a:latin typeface="Roboto"/>
                <a:ea typeface="Roboto"/>
                <a:cs typeface="Roboto"/>
                <a:sym typeface="Roboto"/>
              </a:rPr>
              <a:t>Future Plans</a:t>
            </a: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4" name="Shape 274"/>
        <p:cNvGrpSpPr/>
        <p:nvPr/>
      </p:nvGrpSpPr>
      <p:grpSpPr>
        <a:xfrm>
          <a:off x="0" y="0"/>
          <a:ext cx="0" cy="0"/>
          <a:chOff x="0" y="0"/>
          <a:chExt cx="0" cy="0"/>
        </a:xfrm>
      </p:grpSpPr>
      <p:sp>
        <p:nvSpPr>
          <p:cNvPr id="275" name="Shape 275"/>
          <p:cNvSpPr txBox="1"/>
          <p:nvPr>
            <p:ph type="title"/>
          </p:nvPr>
        </p:nvSpPr>
        <p:spPr>
          <a:xfrm>
            <a:off x="460950" y="2065350"/>
            <a:ext cx="8222100" cy="1012798"/>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chemeClr val="lt1"/>
              </a:buClr>
              <a:buSzPct val="25000"/>
              <a:buFont typeface="Roboto"/>
              <a:buNone/>
            </a:pPr>
            <a:r>
              <a:rPr b="0" i="0" lang="en" sz="4200" u="none" cap="none" strike="noStrike">
                <a:solidFill>
                  <a:schemeClr val="lt1"/>
                </a:solidFill>
                <a:latin typeface="Roboto"/>
                <a:ea typeface="Roboto"/>
                <a:cs typeface="Roboto"/>
                <a:sym typeface="Roboto"/>
              </a:rPr>
              <a:t>Questions?</a:t>
            </a: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9" name="Shape 279"/>
        <p:cNvGrpSpPr/>
        <p:nvPr/>
      </p:nvGrpSpPr>
      <p:grpSpPr>
        <a:xfrm>
          <a:off x="0" y="0"/>
          <a:ext cx="0" cy="0"/>
          <a:chOff x="0" y="0"/>
          <a:chExt cx="0" cy="0"/>
        </a:xfrm>
      </p:grpSpPr>
      <p:sp>
        <p:nvSpPr>
          <p:cNvPr id="280" name="Shape 280"/>
          <p:cNvSpPr txBox="1"/>
          <p:nvPr>
            <p:ph idx="1" type="body"/>
          </p:nvPr>
        </p:nvSpPr>
        <p:spPr>
          <a:xfrm>
            <a:off x="58975" y="1804950"/>
            <a:ext cx="3464700" cy="3244200"/>
          </a:xfrm>
          <a:prstGeom prst="rect">
            <a:avLst/>
          </a:prstGeom>
          <a:noFill/>
          <a:ln>
            <a:noFill/>
          </a:ln>
        </p:spPr>
        <p:txBody>
          <a:bodyPr anchorCtr="0" anchor="t" bIns="91425" lIns="91425" rIns="91425" tIns="91425">
            <a:noAutofit/>
          </a:bodyPr>
          <a:lstStyle/>
          <a:p>
            <a:pPr lvl="0" rtl="0">
              <a:spcBef>
                <a:spcPts val="0"/>
              </a:spcBef>
              <a:buNone/>
            </a:pPr>
            <a:r>
              <a:rPr b="1" lang="en" u="sng">
                <a:solidFill>
                  <a:schemeClr val="dk2"/>
                </a:solidFill>
              </a:rPr>
              <a:t>For 70,472 data points:</a:t>
            </a:r>
          </a:p>
          <a:p>
            <a:pPr indent="-285750" lvl="0" marL="514350" marR="0" rtl="0">
              <a:lnSpc>
                <a:spcPct val="115000"/>
              </a:lnSpc>
              <a:spcBef>
                <a:spcPts val="0"/>
              </a:spcBef>
              <a:spcAft>
                <a:spcPts val="1000"/>
              </a:spcAft>
              <a:buClr>
                <a:schemeClr val="lt2"/>
              </a:buClr>
              <a:buSzPct val="100000"/>
              <a:buFont typeface="Arial"/>
              <a:buChar char="•"/>
            </a:pPr>
            <a:r>
              <a:rPr lang="en">
                <a:solidFill>
                  <a:srgbClr val="424242"/>
                </a:solidFill>
              </a:rPr>
              <a:t>Cluster markers load time is 42.87 seconds.</a:t>
            </a:r>
          </a:p>
          <a:p>
            <a:pPr indent="-285750" lvl="0" marL="514350" marR="0" rtl="0" algn="l">
              <a:lnSpc>
                <a:spcPct val="115000"/>
              </a:lnSpc>
              <a:spcBef>
                <a:spcPts val="400"/>
              </a:spcBef>
              <a:spcAft>
                <a:spcPts val="1000"/>
              </a:spcAft>
              <a:buClr>
                <a:schemeClr val="lt2"/>
              </a:buClr>
              <a:buSzPct val="100000"/>
              <a:buFont typeface="Arial"/>
              <a:buChar char="•"/>
            </a:pPr>
            <a:r>
              <a:rPr lang="en">
                <a:solidFill>
                  <a:srgbClr val="424242"/>
                </a:solidFill>
              </a:rPr>
              <a:t>Heatmap markers load time is 3.0 seconds.</a:t>
            </a:r>
          </a:p>
          <a:p>
            <a:pPr indent="-285750" lvl="0" marL="514350" marR="0" rtl="0" algn="l">
              <a:lnSpc>
                <a:spcPct val="115000"/>
              </a:lnSpc>
              <a:spcBef>
                <a:spcPts val="400"/>
              </a:spcBef>
              <a:spcAft>
                <a:spcPts val="0"/>
              </a:spcAft>
              <a:buClr>
                <a:schemeClr val="lt2"/>
              </a:buClr>
              <a:buSzPct val="100000"/>
              <a:buFont typeface="Arial"/>
              <a:buChar char="•"/>
            </a:pPr>
            <a:r>
              <a:rPr lang="en">
                <a:solidFill>
                  <a:srgbClr val="424242"/>
                </a:solidFill>
              </a:rPr>
              <a:t>Uploading the data points into database takes 6-12 seconds.</a:t>
            </a:r>
          </a:p>
        </p:txBody>
      </p:sp>
      <p:sp>
        <p:nvSpPr>
          <p:cNvPr id="281" name="Shape 281"/>
          <p:cNvSpPr txBox="1"/>
          <p:nvPr>
            <p:ph type="title"/>
          </p:nvPr>
        </p:nvSpPr>
        <p:spPr>
          <a:xfrm>
            <a:off x="471900" y="738725"/>
            <a:ext cx="8222100" cy="767700"/>
          </a:xfrm>
          <a:prstGeom prst="rect">
            <a:avLst/>
          </a:prstGeom>
        </p:spPr>
        <p:txBody>
          <a:bodyPr anchorCtr="0" anchor="b" bIns="91425" lIns="91425" rIns="91425" tIns="91425">
            <a:noAutofit/>
          </a:bodyPr>
          <a:lstStyle/>
          <a:p>
            <a:pPr lvl="0">
              <a:spcBef>
                <a:spcPts val="0"/>
              </a:spcBef>
              <a:buNone/>
            </a:pPr>
            <a:r>
              <a:rPr lang="en"/>
              <a:t>Why is the project lightweight?</a:t>
            </a:r>
          </a:p>
        </p:txBody>
      </p:sp>
      <p:sp>
        <p:nvSpPr>
          <p:cNvPr id="282" name="Shape 282"/>
          <p:cNvSpPr txBox="1"/>
          <p:nvPr>
            <p:ph idx="1" type="body"/>
          </p:nvPr>
        </p:nvSpPr>
        <p:spPr>
          <a:xfrm>
            <a:off x="3736675" y="1786775"/>
            <a:ext cx="5203500" cy="2824200"/>
          </a:xfrm>
          <a:prstGeom prst="rect">
            <a:avLst/>
          </a:prstGeom>
        </p:spPr>
        <p:txBody>
          <a:bodyPr anchorCtr="0" anchor="t" bIns="91425" lIns="91425" rIns="91425" tIns="91425">
            <a:noAutofit/>
          </a:bodyPr>
          <a:lstStyle/>
          <a:p>
            <a:pPr lvl="0" rtl="0">
              <a:spcBef>
                <a:spcPts val="0"/>
              </a:spcBef>
              <a:buNone/>
            </a:pPr>
            <a:r>
              <a:rPr b="1" lang="en" u="sng">
                <a:solidFill>
                  <a:srgbClr val="424242"/>
                </a:solidFill>
              </a:rPr>
              <a:t>Mapbox Interface:</a:t>
            </a:r>
          </a:p>
          <a:p>
            <a:pPr lvl="0" rtl="0">
              <a:spcBef>
                <a:spcPts val="0"/>
              </a:spcBef>
              <a:buNone/>
            </a:pPr>
            <a:r>
              <a:rPr lang="en">
                <a:solidFill>
                  <a:srgbClr val="424242"/>
                </a:solidFill>
              </a:rPr>
              <a:t>Mapbox uses vector tiles, which are image tiles for web maps. The vector tiles contain vector data for each part of a layer. Allowing to cache, and scale the map rapidly.</a:t>
            </a: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6" name="Shape 286"/>
        <p:cNvGrpSpPr/>
        <p:nvPr/>
      </p:nvGrpSpPr>
      <p:grpSpPr>
        <a:xfrm>
          <a:off x="0" y="0"/>
          <a:ext cx="0" cy="0"/>
          <a:chOff x="0" y="0"/>
          <a:chExt cx="0" cy="0"/>
        </a:xfrm>
      </p:grpSpPr>
      <p:pic>
        <p:nvPicPr>
          <p:cNvPr id="287" name="Shape 287"/>
          <p:cNvPicPr preferRelativeResize="0"/>
          <p:nvPr/>
        </p:nvPicPr>
        <p:blipFill rotWithShape="1">
          <a:blip r:embed="rId3">
            <a:alphaModFix/>
          </a:blip>
          <a:srcRect b="0" l="0" r="0" t="0"/>
          <a:stretch/>
        </p:blipFill>
        <p:spPr>
          <a:xfrm>
            <a:off x="0" y="0"/>
            <a:ext cx="9144000" cy="5143499"/>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1" name="Shape 291"/>
        <p:cNvGrpSpPr/>
        <p:nvPr/>
      </p:nvGrpSpPr>
      <p:grpSpPr>
        <a:xfrm>
          <a:off x="0" y="0"/>
          <a:ext cx="0" cy="0"/>
          <a:chOff x="0" y="0"/>
          <a:chExt cx="0" cy="0"/>
        </a:xfrm>
      </p:grpSpPr>
      <p:pic>
        <p:nvPicPr>
          <p:cNvPr id="292" name="Shape 292"/>
          <p:cNvPicPr preferRelativeResize="0"/>
          <p:nvPr/>
        </p:nvPicPr>
        <p:blipFill rotWithShape="1">
          <a:blip r:embed="rId3">
            <a:alphaModFix/>
          </a:blip>
          <a:srcRect b="0" l="0" r="0" t="0"/>
          <a:stretch/>
        </p:blipFill>
        <p:spPr>
          <a:xfrm>
            <a:off x="0" y="0"/>
            <a:ext cx="9144000" cy="5143499"/>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4" name="Shape 84"/>
        <p:cNvGrpSpPr/>
        <p:nvPr/>
      </p:nvGrpSpPr>
      <p:grpSpPr>
        <a:xfrm>
          <a:off x="0" y="0"/>
          <a:ext cx="0" cy="0"/>
          <a:chOff x="0" y="0"/>
          <a:chExt cx="0" cy="0"/>
        </a:xfrm>
      </p:grpSpPr>
      <p:sp>
        <p:nvSpPr>
          <p:cNvPr id="85" name="Shape 85"/>
          <p:cNvSpPr txBox="1"/>
          <p:nvPr>
            <p:ph type="title"/>
          </p:nvPr>
        </p:nvSpPr>
        <p:spPr>
          <a:xfrm>
            <a:off x="460950" y="2065350"/>
            <a:ext cx="8222100" cy="1012798"/>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4200" u="none" cap="none" strike="noStrike">
                <a:solidFill>
                  <a:schemeClr val="lt1"/>
                </a:solidFill>
                <a:latin typeface="Roboto"/>
                <a:ea typeface="Roboto"/>
                <a:cs typeface="Roboto"/>
                <a:sym typeface="Roboto"/>
              </a:rPr>
              <a:t>Project Overview &amp; Goal</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9" name="Shape 89"/>
        <p:cNvGrpSpPr/>
        <p:nvPr/>
      </p:nvGrpSpPr>
      <p:grpSpPr>
        <a:xfrm>
          <a:off x="0" y="0"/>
          <a:ext cx="0" cy="0"/>
          <a:chOff x="0" y="0"/>
          <a:chExt cx="0" cy="0"/>
        </a:xfrm>
      </p:grpSpPr>
      <p:sp>
        <p:nvSpPr>
          <p:cNvPr id="90" name="Shape 90"/>
          <p:cNvSpPr txBox="1"/>
          <p:nvPr>
            <p:ph type="title"/>
          </p:nvPr>
        </p:nvSpPr>
        <p:spPr>
          <a:xfrm>
            <a:off x="471900" y="738725"/>
            <a:ext cx="8222100" cy="767699"/>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3200" u="none" cap="none" strike="noStrike">
                <a:solidFill>
                  <a:schemeClr val="lt1"/>
                </a:solidFill>
                <a:latin typeface="Roboto"/>
                <a:ea typeface="Roboto"/>
                <a:cs typeface="Roboto"/>
                <a:sym typeface="Roboto"/>
              </a:rPr>
              <a:t>John Deere Telematics</a:t>
            </a:r>
          </a:p>
        </p:txBody>
      </p:sp>
      <p:sp>
        <p:nvSpPr>
          <p:cNvPr id="91" name="Shape 91"/>
          <p:cNvSpPr txBox="1"/>
          <p:nvPr>
            <p:ph idx="1" type="body"/>
          </p:nvPr>
        </p:nvSpPr>
        <p:spPr>
          <a:xfrm>
            <a:off x="471900" y="1838450"/>
            <a:ext cx="4896300" cy="2988299"/>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chemeClr val="lt2"/>
              </a:buClr>
              <a:buSzPct val="25000"/>
              <a:buFont typeface="Roboto"/>
              <a:buNone/>
            </a:pPr>
            <a:r>
              <a:rPr b="0" i="0" lang="en" sz="1600" u="none" cap="none" strike="noStrike">
                <a:solidFill>
                  <a:srgbClr val="424242"/>
                </a:solidFill>
                <a:latin typeface="Roboto"/>
                <a:ea typeface="Roboto"/>
                <a:cs typeface="Roboto"/>
                <a:sym typeface="Roboto"/>
              </a:rPr>
              <a:t>The success of telematics solutions provided by John Deere depends on the satellite and wireless communication infrastructure. The telematics products are extensively drive tested. A drive test collects data from the GPS antenna attached to a commercial vehicle and formatted into a CSV file. </a:t>
            </a:r>
          </a:p>
        </p:txBody>
      </p:sp>
      <p:pic>
        <p:nvPicPr>
          <p:cNvPr id="92" name="Shape 92"/>
          <p:cNvPicPr preferRelativeResize="0"/>
          <p:nvPr/>
        </p:nvPicPr>
        <p:blipFill rotWithShape="1">
          <a:blip r:embed="rId3">
            <a:alphaModFix/>
          </a:blip>
          <a:srcRect b="0" l="0" r="0" t="0"/>
          <a:stretch/>
        </p:blipFill>
        <p:spPr>
          <a:xfrm>
            <a:off x="7249774" y="1838449"/>
            <a:ext cx="1800039" cy="1387024"/>
          </a:xfrm>
          <a:prstGeom prst="rect">
            <a:avLst/>
          </a:prstGeom>
          <a:noFill/>
          <a:ln>
            <a:noFill/>
          </a:ln>
        </p:spPr>
      </p:pic>
      <p:pic>
        <p:nvPicPr>
          <p:cNvPr id="93" name="Shape 93"/>
          <p:cNvPicPr preferRelativeResize="0"/>
          <p:nvPr/>
        </p:nvPicPr>
        <p:blipFill rotWithShape="1">
          <a:blip r:embed="rId4">
            <a:alphaModFix/>
          </a:blip>
          <a:srcRect b="0" l="0" r="0" t="0"/>
          <a:stretch/>
        </p:blipFill>
        <p:spPr>
          <a:xfrm>
            <a:off x="5368271" y="1838436"/>
            <a:ext cx="1700249" cy="1387048"/>
          </a:xfrm>
          <a:prstGeom prst="rect">
            <a:avLst/>
          </a:prstGeom>
          <a:noFill/>
          <a:ln>
            <a:noFill/>
          </a:ln>
        </p:spPr>
      </p:pic>
      <p:pic>
        <p:nvPicPr>
          <p:cNvPr id="94" name="Shape 94"/>
          <p:cNvPicPr preferRelativeResize="0"/>
          <p:nvPr/>
        </p:nvPicPr>
        <p:blipFill rotWithShape="1">
          <a:blip r:embed="rId5">
            <a:alphaModFix/>
          </a:blip>
          <a:srcRect b="0" l="0" r="0" t="0"/>
          <a:stretch/>
        </p:blipFill>
        <p:spPr>
          <a:xfrm>
            <a:off x="6317594" y="3557505"/>
            <a:ext cx="1433524" cy="1105140"/>
          </a:xfrm>
          <a:prstGeom prst="rect">
            <a:avLst/>
          </a:prstGeom>
          <a:noFill/>
          <a:ln>
            <a:noFill/>
          </a:ln>
        </p:spPr>
      </p:pic>
      <p:sp>
        <p:nvSpPr>
          <p:cNvPr id="95" name="Shape 95"/>
          <p:cNvSpPr txBox="1"/>
          <p:nvPr/>
        </p:nvSpPr>
        <p:spPr>
          <a:xfrm>
            <a:off x="5432400" y="3043325"/>
            <a:ext cx="1571999" cy="332099"/>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0" i="0" lang="en" sz="1400" u="none" cap="none" strike="noStrike">
                <a:solidFill>
                  <a:srgbClr val="000000"/>
                </a:solidFill>
                <a:latin typeface="Arial"/>
                <a:ea typeface="Arial"/>
                <a:cs typeface="Arial"/>
                <a:sym typeface="Arial"/>
              </a:rPr>
              <a:t>Satellite Gateway</a:t>
            </a:r>
          </a:p>
        </p:txBody>
      </p:sp>
      <p:sp>
        <p:nvSpPr>
          <p:cNvPr id="96" name="Shape 96"/>
          <p:cNvSpPr txBox="1"/>
          <p:nvPr/>
        </p:nvSpPr>
        <p:spPr>
          <a:xfrm>
            <a:off x="7340250" y="3043325"/>
            <a:ext cx="1619099" cy="332099"/>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0" i="0" lang="en" sz="1400" u="none" cap="none" strike="noStrike">
                <a:solidFill>
                  <a:srgbClr val="000000"/>
                </a:solidFill>
                <a:latin typeface="Arial"/>
                <a:ea typeface="Arial"/>
                <a:cs typeface="Arial"/>
                <a:sym typeface="Arial"/>
              </a:rPr>
              <a:t>Modular Gateway</a:t>
            </a:r>
          </a:p>
        </p:txBody>
      </p:sp>
      <p:sp>
        <p:nvSpPr>
          <p:cNvPr id="97" name="Shape 97"/>
          <p:cNvSpPr txBox="1"/>
          <p:nvPr/>
        </p:nvSpPr>
        <p:spPr>
          <a:xfrm>
            <a:off x="6504412" y="4524275"/>
            <a:ext cx="1059900" cy="332099"/>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0" i="0" lang="en" sz="1400" u="none" cap="none" strike="noStrike">
                <a:solidFill>
                  <a:srgbClr val="000000"/>
                </a:solidFill>
                <a:latin typeface="Arial"/>
                <a:ea typeface="Arial"/>
                <a:cs typeface="Arial"/>
                <a:sym typeface="Arial"/>
              </a:rPr>
              <a:t>SIM Plug</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1" name="Shape 101"/>
        <p:cNvGrpSpPr/>
        <p:nvPr/>
      </p:nvGrpSpPr>
      <p:grpSpPr>
        <a:xfrm>
          <a:off x="0" y="0"/>
          <a:ext cx="0" cy="0"/>
          <a:chOff x="0" y="0"/>
          <a:chExt cx="0" cy="0"/>
        </a:xfrm>
      </p:grpSpPr>
      <p:sp>
        <p:nvSpPr>
          <p:cNvPr id="102" name="Shape 102"/>
          <p:cNvSpPr txBox="1"/>
          <p:nvPr>
            <p:ph type="title"/>
          </p:nvPr>
        </p:nvSpPr>
        <p:spPr>
          <a:xfrm>
            <a:off x="471900" y="738725"/>
            <a:ext cx="8222100" cy="767699"/>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3200" u="none" cap="none" strike="noStrike">
                <a:solidFill>
                  <a:schemeClr val="lt1"/>
                </a:solidFill>
                <a:latin typeface="Roboto"/>
                <a:ea typeface="Roboto"/>
                <a:cs typeface="Roboto"/>
                <a:sym typeface="Roboto"/>
              </a:rPr>
              <a:t>Why is our project important?</a:t>
            </a:r>
          </a:p>
        </p:txBody>
      </p:sp>
      <p:sp>
        <p:nvSpPr>
          <p:cNvPr id="103" name="Shape 103"/>
          <p:cNvSpPr txBox="1"/>
          <p:nvPr>
            <p:ph idx="1" type="body"/>
          </p:nvPr>
        </p:nvSpPr>
        <p:spPr>
          <a:xfrm>
            <a:off x="117975" y="1870925"/>
            <a:ext cx="5238300" cy="3063900"/>
          </a:xfrm>
          <a:prstGeom prst="rect">
            <a:avLst/>
          </a:prstGeom>
          <a:noFill/>
          <a:ln>
            <a:noFill/>
          </a:ln>
        </p:spPr>
        <p:txBody>
          <a:bodyPr anchorCtr="0" anchor="t" bIns="91425" lIns="91425" rIns="91425" tIns="91425">
            <a:noAutofit/>
          </a:bodyPr>
          <a:lstStyle/>
          <a:p>
            <a:pPr indent="-342900" lvl="0" marL="457200" marR="0" rtl="0" algn="l">
              <a:lnSpc>
                <a:spcPct val="100000"/>
              </a:lnSpc>
              <a:spcBef>
                <a:spcPts val="0"/>
              </a:spcBef>
              <a:spcAft>
                <a:spcPts val="0"/>
              </a:spcAft>
              <a:buClr>
                <a:schemeClr val="lt2"/>
              </a:buClr>
              <a:buSzPct val="100000"/>
              <a:buFont typeface="Arial"/>
              <a:buChar char="•"/>
            </a:pPr>
            <a:r>
              <a:rPr lang="en" sz="1800">
                <a:solidFill>
                  <a:srgbClr val="424242"/>
                </a:solidFill>
              </a:rPr>
              <a:t>John Deere r</a:t>
            </a:r>
            <a:r>
              <a:rPr b="0" i="0" lang="en" sz="1800" u="none" cap="none" strike="noStrike">
                <a:solidFill>
                  <a:srgbClr val="424242"/>
                </a:solidFill>
                <a:latin typeface="Roboto"/>
                <a:ea typeface="Roboto"/>
                <a:cs typeface="Roboto"/>
                <a:sym typeface="Roboto"/>
              </a:rPr>
              <a:t>eal-time products require great data coverage and</a:t>
            </a:r>
            <a:r>
              <a:rPr lang="en"/>
              <a:t> </a:t>
            </a:r>
            <a:r>
              <a:rPr b="0" i="0" lang="en" sz="1800" u="none" cap="none" strike="noStrike">
                <a:solidFill>
                  <a:srgbClr val="424242"/>
                </a:solidFill>
                <a:latin typeface="Roboto"/>
                <a:ea typeface="Roboto"/>
                <a:cs typeface="Roboto"/>
                <a:sym typeface="Roboto"/>
              </a:rPr>
              <a:t>AT&amp;T coverage maps are not completely accurate</a:t>
            </a:r>
          </a:p>
          <a:p>
            <a:pPr indent="-342900" lvl="0" marL="457200" marR="0" rtl="0" algn="l">
              <a:lnSpc>
                <a:spcPct val="100000"/>
              </a:lnSpc>
              <a:spcBef>
                <a:spcPts val="400"/>
              </a:spcBef>
              <a:spcAft>
                <a:spcPts val="0"/>
              </a:spcAft>
              <a:buClr>
                <a:schemeClr val="lt2"/>
              </a:buClr>
              <a:buSzPct val="100000"/>
              <a:buFont typeface="Arial"/>
              <a:buChar char="•"/>
            </a:pPr>
            <a:r>
              <a:rPr lang="en" sz="1800">
                <a:solidFill>
                  <a:srgbClr val="424242"/>
                </a:solidFill>
              </a:rPr>
              <a:t>Business intelligence system for the c</a:t>
            </a:r>
            <a:r>
              <a:rPr b="0" i="0" lang="en" sz="1800" u="none" cap="none" strike="noStrike">
                <a:solidFill>
                  <a:srgbClr val="424242"/>
                </a:solidFill>
                <a:latin typeface="Roboto"/>
                <a:ea typeface="Roboto"/>
                <a:cs typeface="Roboto"/>
                <a:sym typeface="Roboto"/>
              </a:rPr>
              <a:t>lient</a:t>
            </a:r>
            <a:r>
              <a:rPr lang="en" sz="1800">
                <a:solidFill>
                  <a:srgbClr val="424242"/>
                </a:solidFill>
              </a:rPr>
              <a:t>, so be </a:t>
            </a:r>
            <a:r>
              <a:rPr b="0" i="0" lang="en" sz="1800" u="none" cap="none" strike="noStrike">
                <a:solidFill>
                  <a:srgbClr val="424242"/>
                </a:solidFill>
                <a:latin typeface="Roboto"/>
                <a:ea typeface="Roboto"/>
                <a:cs typeface="Roboto"/>
                <a:sym typeface="Roboto"/>
              </a:rPr>
              <a:t>able to market their products </a:t>
            </a:r>
            <a:r>
              <a:rPr lang="en" sz="1800">
                <a:solidFill>
                  <a:srgbClr val="424242"/>
                </a:solidFill>
              </a:rPr>
              <a:t>in a</a:t>
            </a:r>
            <a:r>
              <a:rPr b="0" i="0" lang="en" sz="1800" u="none" cap="none" strike="noStrike">
                <a:solidFill>
                  <a:srgbClr val="424242"/>
                </a:solidFill>
                <a:latin typeface="Roboto"/>
                <a:ea typeface="Roboto"/>
                <a:cs typeface="Roboto"/>
                <a:sym typeface="Roboto"/>
              </a:rPr>
              <a:t>reas with good coverage and determine areas that need coverage improvement.</a:t>
            </a:r>
          </a:p>
          <a:p>
            <a:pPr indent="-342900" lvl="0" marL="457200" marR="0" rtl="0" algn="l">
              <a:lnSpc>
                <a:spcPct val="100000"/>
              </a:lnSpc>
              <a:spcBef>
                <a:spcPts val="400"/>
              </a:spcBef>
              <a:spcAft>
                <a:spcPts val="0"/>
              </a:spcAft>
              <a:buClr>
                <a:srgbClr val="424242"/>
              </a:buClr>
              <a:buSzPct val="100000"/>
              <a:buFont typeface="Arial"/>
              <a:buChar char="•"/>
            </a:pPr>
            <a:r>
              <a:rPr lang="en" sz="1800">
                <a:solidFill>
                  <a:srgbClr val="424242"/>
                </a:solidFill>
              </a:rPr>
              <a:t>This project will be integrated into existing applications and analyze existing data. </a:t>
            </a:r>
          </a:p>
        </p:txBody>
      </p:sp>
      <p:pic>
        <p:nvPicPr>
          <p:cNvPr id="104" name="Shape 104"/>
          <p:cNvPicPr preferRelativeResize="0"/>
          <p:nvPr/>
        </p:nvPicPr>
        <p:blipFill>
          <a:blip r:embed="rId3">
            <a:alphaModFix amt="82000"/>
          </a:blip>
          <a:stretch>
            <a:fillRect/>
          </a:stretch>
        </p:blipFill>
        <p:spPr>
          <a:xfrm>
            <a:off x="5753100" y="2529675"/>
            <a:ext cx="3020099" cy="1588449"/>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8" name="Shape 108"/>
        <p:cNvGrpSpPr/>
        <p:nvPr/>
      </p:nvGrpSpPr>
      <p:grpSpPr>
        <a:xfrm>
          <a:off x="0" y="0"/>
          <a:ext cx="0" cy="0"/>
          <a:chOff x="0" y="0"/>
          <a:chExt cx="0" cy="0"/>
        </a:xfrm>
      </p:grpSpPr>
      <p:sp>
        <p:nvSpPr>
          <p:cNvPr id="109" name="Shape 109"/>
          <p:cNvSpPr txBox="1"/>
          <p:nvPr>
            <p:ph type="title"/>
          </p:nvPr>
        </p:nvSpPr>
        <p:spPr>
          <a:xfrm>
            <a:off x="490250" y="488250"/>
            <a:ext cx="7749900" cy="654899"/>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3200" u="none" cap="none" strike="noStrike">
                <a:solidFill>
                  <a:schemeClr val="lt1"/>
                </a:solidFill>
                <a:latin typeface="Roboto"/>
                <a:ea typeface="Roboto"/>
                <a:cs typeface="Roboto"/>
                <a:sym typeface="Roboto"/>
              </a:rPr>
              <a:t>Conceptual Overview</a:t>
            </a:r>
          </a:p>
        </p:txBody>
      </p:sp>
      <p:pic>
        <p:nvPicPr>
          <p:cNvPr id="110" name="Shape 110"/>
          <p:cNvPicPr preferRelativeResize="0"/>
          <p:nvPr/>
        </p:nvPicPr>
        <p:blipFill rotWithShape="1">
          <a:blip r:embed="rId3">
            <a:alphaModFix/>
          </a:blip>
          <a:srcRect b="0" l="0" r="0" t="0"/>
          <a:stretch/>
        </p:blipFill>
        <p:spPr>
          <a:xfrm>
            <a:off x="1669476" y="1226275"/>
            <a:ext cx="5448601" cy="3805499"/>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4" name="Shape 114"/>
        <p:cNvGrpSpPr/>
        <p:nvPr/>
      </p:nvGrpSpPr>
      <p:grpSpPr>
        <a:xfrm>
          <a:off x="0" y="0"/>
          <a:ext cx="0" cy="0"/>
          <a:chOff x="0" y="0"/>
          <a:chExt cx="0" cy="0"/>
        </a:xfrm>
      </p:grpSpPr>
      <p:sp>
        <p:nvSpPr>
          <p:cNvPr id="115" name="Shape 115"/>
          <p:cNvSpPr txBox="1"/>
          <p:nvPr>
            <p:ph type="title"/>
          </p:nvPr>
        </p:nvSpPr>
        <p:spPr>
          <a:xfrm>
            <a:off x="471900" y="738725"/>
            <a:ext cx="8222100" cy="619200"/>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3200" u="none" cap="none" strike="noStrike">
                <a:solidFill>
                  <a:schemeClr val="lt1"/>
                </a:solidFill>
                <a:latin typeface="Roboto"/>
                <a:ea typeface="Roboto"/>
                <a:cs typeface="Roboto"/>
                <a:sym typeface="Roboto"/>
              </a:rPr>
              <a:t>Goal</a:t>
            </a:r>
          </a:p>
        </p:txBody>
      </p:sp>
      <p:sp>
        <p:nvSpPr>
          <p:cNvPr id="116" name="Shape 116"/>
          <p:cNvSpPr txBox="1"/>
          <p:nvPr>
            <p:ph idx="1" type="body"/>
          </p:nvPr>
        </p:nvSpPr>
        <p:spPr>
          <a:xfrm>
            <a:off x="471900" y="1919075"/>
            <a:ext cx="8222100" cy="764100"/>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chemeClr val="lt2"/>
              </a:buClr>
              <a:buSzPct val="25000"/>
              <a:buFont typeface="Roboto"/>
              <a:buNone/>
            </a:pPr>
            <a:r>
              <a:rPr b="0" i="0" lang="en" sz="1800" u="none" cap="none" strike="noStrike">
                <a:solidFill>
                  <a:srgbClr val="424242"/>
                </a:solidFill>
                <a:latin typeface="Roboto"/>
                <a:ea typeface="Roboto"/>
                <a:cs typeface="Roboto"/>
                <a:sym typeface="Roboto"/>
              </a:rPr>
              <a:t>To design a lightweight interface for overlaying contextual information on geo-referenced maps and reports for intuitive coverage analysis.</a:t>
            </a:r>
          </a:p>
        </p:txBody>
      </p:sp>
      <p:pic>
        <p:nvPicPr>
          <p:cNvPr id="117" name="Shape 117"/>
          <p:cNvPicPr preferRelativeResize="0"/>
          <p:nvPr/>
        </p:nvPicPr>
        <p:blipFill rotWithShape="1">
          <a:blip r:embed="rId3">
            <a:alphaModFix/>
          </a:blip>
          <a:srcRect b="0" l="0" r="0" t="0"/>
          <a:stretch/>
        </p:blipFill>
        <p:spPr>
          <a:xfrm>
            <a:off x="404825" y="2758874"/>
            <a:ext cx="8334375" cy="2267525"/>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 name="Shape 121"/>
        <p:cNvGrpSpPr/>
        <p:nvPr/>
      </p:nvGrpSpPr>
      <p:grpSpPr>
        <a:xfrm>
          <a:off x="0" y="0"/>
          <a:ext cx="0" cy="0"/>
          <a:chOff x="0" y="0"/>
          <a:chExt cx="0" cy="0"/>
        </a:xfrm>
      </p:grpSpPr>
      <p:sp>
        <p:nvSpPr>
          <p:cNvPr id="122" name="Shape 122"/>
          <p:cNvSpPr txBox="1"/>
          <p:nvPr>
            <p:ph type="title"/>
          </p:nvPr>
        </p:nvSpPr>
        <p:spPr>
          <a:xfrm>
            <a:off x="471900" y="738725"/>
            <a:ext cx="8222100" cy="767699"/>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lt1"/>
              </a:buClr>
              <a:buSzPct val="25000"/>
              <a:buFont typeface="Roboto"/>
              <a:buNone/>
            </a:pPr>
            <a:r>
              <a:rPr b="0" i="0" lang="en" sz="3200" u="none" cap="none" strike="noStrike">
                <a:solidFill>
                  <a:schemeClr val="lt1"/>
                </a:solidFill>
                <a:latin typeface="Roboto"/>
                <a:ea typeface="Roboto"/>
                <a:cs typeface="Roboto"/>
                <a:sym typeface="Roboto"/>
              </a:rPr>
              <a:t>Market Survey</a:t>
            </a:r>
          </a:p>
        </p:txBody>
      </p:sp>
      <p:sp>
        <p:nvSpPr>
          <p:cNvPr id="123" name="Shape 123"/>
          <p:cNvSpPr txBox="1"/>
          <p:nvPr>
            <p:ph idx="1" type="body"/>
          </p:nvPr>
        </p:nvSpPr>
        <p:spPr>
          <a:xfrm>
            <a:off x="471900" y="1919075"/>
            <a:ext cx="8222100" cy="2710200"/>
          </a:xfrm>
          <a:prstGeom prst="rect">
            <a:avLst/>
          </a:prstGeom>
          <a:noFill/>
          <a:ln>
            <a:noFill/>
          </a:ln>
        </p:spPr>
        <p:txBody>
          <a:bodyPr anchorCtr="0" anchor="t" bIns="91425" lIns="91425" rIns="91425" tIns="91425">
            <a:noAutofit/>
          </a:bodyPr>
          <a:lstStyle/>
          <a:p>
            <a:pPr indent="-285750" lvl="0" marL="514350" marR="0" rtl="0" algn="l">
              <a:lnSpc>
                <a:spcPct val="100000"/>
              </a:lnSpc>
              <a:spcBef>
                <a:spcPts val="0"/>
              </a:spcBef>
              <a:spcAft>
                <a:spcPts val="0"/>
              </a:spcAft>
              <a:buClr>
                <a:schemeClr val="lt2"/>
              </a:buClr>
              <a:buSzPct val="100000"/>
              <a:buFont typeface="Arial"/>
              <a:buChar char="•"/>
            </a:pPr>
            <a:r>
              <a:rPr b="0" i="0" lang="en" sz="1800" u="none" cap="none" strike="noStrike">
                <a:solidFill>
                  <a:srgbClr val="424242"/>
                </a:solidFill>
                <a:latin typeface="Roboto"/>
                <a:ea typeface="Roboto"/>
                <a:cs typeface="Roboto"/>
                <a:sym typeface="Roboto"/>
              </a:rPr>
              <a:t>Current version used by John Deere</a:t>
            </a:r>
          </a:p>
          <a:p>
            <a:pPr indent="-285750" lvl="1" marL="971550" marR="0" rtl="0" algn="l">
              <a:lnSpc>
                <a:spcPct val="100000"/>
              </a:lnSpc>
              <a:spcBef>
                <a:spcPts val="400"/>
              </a:spcBef>
              <a:spcAft>
                <a:spcPts val="0"/>
              </a:spcAft>
              <a:buClr>
                <a:schemeClr val="lt2"/>
              </a:buClr>
              <a:buSzPct val="100000"/>
              <a:buFont typeface="Arial"/>
              <a:buChar char="•"/>
            </a:pPr>
            <a:r>
              <a:rPr b="0" i="0" lang="en" sz="1400" u="none" cap="none" strike="noStrike">
                <a:solidFill>
                  <a:srgbClr val="424242"/>
                </a:solidFill>
                <a:latin typeface="Roboto"/>
                <a:ea typeface="Roboto"/>
                <a:cs typeface="Roboto"/>
                <a:sym typeface="Roboto"/>
              </a:rPr>
              <a:t>A few hundred to a thousand points that take over a minute to l</a:t>
            </a:r>
            <a:r>
              <a:rPr lang="en">
                <a:solidFill>
                  <a:srgbClr val="424242"/>
                </a:solidFill>
              </a:rPr>
              <a:t>oad each data point</a:t>
            </a:r>
          </a:p>
          <a:p>
            <a:pPr indent="-285750" lvl="1" marL="971550" marR="0" rtl="0" algn="l">
              <a:lnSpc>
                <a:spcPct val="100000"/>
              </a:lnSpc>
              <a:spcBef>
                <a:spcPts val="400"/>
              </a:spcBef>
              <a:spcAft>
                <a:spcPts val="0"/>
              </a:spcAft>
              <a:buClr>
                <a:schemeClr val="lt2"/>
              </a:buClr>
              <a:buSzPct val="100000"/>
              <a:buFont typeface="Arial"/>
              <a:buChar char="•"/>
            </a:pPr>
            <a:r>
              <a:rPr b="0" i="0" lang="en" sz="1400" u="none" cap="none" strike="noStrike">
                <a:solidFill>
                  <a:srgbClr val="424242"/>
                </a:solidFill>
                <a:latin typeface="Roboto"/>
                <a:ea typeface="Roboto"/>
                <a:cs typeface="Roboto"/>
                <a:sym typeface="Roboto"/>
              </a:rPr>
              <a:t>Very limited possibilities for analyzing data</a:t>
            </a:r>
          </a:p>
          <a:p>
            <a:pPr indent="-285750" lvl="0" marL="514350" marR="0" rtl="0" algn="l">
              <a:lnSpc>
                <a:spcPct val="100000"/>
              </a:lnSpc>
              <a:spcBef>
                <a:spcPts val="400"/>
              </a:spcBef>
              <a:spcAft>
                <a:spcPts val="0"/>
              </a:spcAft>
              <a:buClr>
                <a:schemeClr val="lt2"/>
              </a:buClr>
              <a:buSzPct val="100000"/>
              <a:buFont typeface="Arial"/>
              <a:buChar char="•"/>
            </a:pPr>
            <a:r>
              <a:rPr b="0" i="0" lang="en" sz="1800" u="none" cap="none" strike="noStrike">
                <a:solidFill>
                  <a:srgbClr val="424242"/>
                </a:solidFill>
                <a:latin typeface="Roboto"/>
                <a:ea typeface="Roboto"/>
                <a:cs typeface="Roboto"/>
                <a:sym typeface="Roboto"/>
              </a:rPr>
              <a:t>Lots of different mapping &amp; analysis products</a:t>
            </a: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